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56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1" r:id="rId20"/>
    <p:sldId id="282" r:id="rId21"/>
    <p:sldId id="271" r:id="rId22"/>
    <p:sldId id="272" r:id="rId23"/>
    <p:sldId id="273" r:id="rId24"/>
    <p:sldId id="283" r:id="rId25"/>
    <p:sldId id="274" r:id="rId26"/>
    <p:sldId id="284" r:id="rId27"/>
    <p:sldId id="275" r:id="rId28"/>
    <p:sldId id="276" r:id="rId29"/>
    <p:sldId id="277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725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B09BA-CB9B-417B-9D49-BD4D0503095F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F784-796F-4A36-8389-44B0F97D5791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i="1" u="sng" dirty="0" smtClean="0"/>
              <a:t>Tema 8 </a:t>
            </a:r>
            <a:r>
              <a:rPr lang="es-ES" b="1" i="1" u="sng" dirty="0" err="1" smtClean="0"/>
              <a:t>Tramits</a:t>
            </a:r>
            <a:r>
              <a:rPr lang="es-ES" b="1" i="1" u="sng" dirty="0" smtClean="0"/>
              <a:t> i </a:t>
            </a:r>
            <a:r>
              <a:rPr lang="es-ES" b="1" i="1" u="sng" dirty="0" err="1" smtClean="0"/>
              <a:t>documents</a:t>
            </a:r>
            <a:r>
              <a:rPr lang="es-ES" b="1" i="1" u="sng" dirty="0" smtClean="0"/>
              <a:t> de </a:t>
            </a:r>
            <a:r>
              <a:rPr lang="es-ES" b="1" i="1" u="sng" dirty="0" err="1" smtClean="0"/>
              <a:t>l´empresa</a:t>
            </a:r>
            <a:r>
              <a:rPr lang="es-ES" b="1" i="1" u="sng" dirty="0" smtClean="0"/>
              <a:t> </a:t>
            </a:r>
            <a:endParaRPr lang="es-ES" b="1" i="1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u="sng" dirty="0" smtClean="0"/>
              <a:t>1)</a:t>
            </a:r>
            <a:r>
              <a:rPr lang="es-ES" b="1" u="sng" dirty="0" err="1" smtClean="0"/>
              <a:t>Tràmits</a:t>
            </a:r>
            <a:r>
              <a:rPr lang="es-ES" b="1" u="sng" dirty="0" smtClean="0"/>
              <a:t> de </a:t>
            </a:r>
            <a:r>
              <a:rPr lang="es-ES" b="1" u="sng" dirty="0" err="1" smtClean="0"/>
              <a:t>constitució</a:t>
            </a:r>
            <a:endParaRPr lang="es-ES" b="1" u="sng" dirty="0" smtClean="0"/>
          </a:p>
          <a:p>
            <a:r>
              <a:rPr lang="es-ES" b="1" u="sng" dirty="0" smtClean="0"/>
              <a:t>2)</a:t>
            </a:r>
            <a:r>
              <a:rPr lang="es-ES" b="1" u="sng" dirty="0" err="1" smtClean="0"/>
              <a:t>Tràmits</a:t>
            </a:r>
            <a:r>
              <a:rPr lang="es-ES" b="1" u="sng" dirty="0" smtClean="0"/>
              <a:t> en posada en </a:t>
            </a:r>
            <a:r>
              <a:rPr lang="es-ES" b="1" u="sng" dirty="0" err="1" smtClean="0"/>
              <a:t>funcionament</a:t>
            </a:r>
            <a:r>
              <a:rPr lang="es-ES" b="1" u="sng" dirty="0" smtClean="0"/>
              <a:t> </a:t>
            </a:r>
          </a:p>
          <a:p>
            <a:r>
              <a:rPr lang="es-ES" b="1" u="sng" dirty="0" smtClean="0"/>
              <a:t>3)</a:t>
            </a:r>
            <a:r>
              <a:rPr lang="es-ES" b="1" u="sng" dirty="0" err="1" smtClean="0"/>
              <a:t>On</a:t>
            </a:r>
            <a:r>
              <a:rPr lang="es-ES" b="1" u="sng" dirty="0" smtClean="0"/>
              <a:t> es </a:t>
            </a:r>
            <a:r>
              <a:rPr lang="es-ES" b="1" u="sng" dirty="0" err="1" smtClean="0"/>
              <a:t>duen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els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tràmits</a:t>
            </a:r>
            <a:r>
              <a:rPr lang="es-ES" b="1" u="sng" dirty="0" smtClean="0"/>
              <a:t>?</a:t>
            </a:r>
          </a:p>
          <a:p>
            <a:r>
              <a:rPr lang="es-ES" b="1" u="sng" dirty="0" smtClean="0"/>
              <a:t>4)La </a:t>
            </a:r>
            <a:r>
              <a:rPr lang="es-ES" b="1" u="sng" dirty="0" err="1" smtClean="0"/>
              <a:t>finestreta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ùnica</a:t>
            </a:r>
            <a:r>
              <a:rPr lang="es-ES" b="1" u="sng" dirty="0" smtClean="0"/>
              <a:t> empresarial(FUE)</a:t>
            </a:r>
          </a:p>
          <a:p>
            <a:r>
              <a:rPr lang="es-ES" b="1" dirty="0" smtClean="0"/>
              <a:t>5) </a:t>
            </a:r>
            <a:r>
              <a:rPr lang="es-ES" b="1" u="sng" dirty="0" smtClean="0"/>
              <a:t>El </a:t>
            </a:r>
            <a:r>
              <a:rPr lang="es-ES" b="1" u="sng" dirty="0" err="1" smtClean="0"/>
              <a:t>procès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telemàtic</a:t>
            </a:r>
            <a:r>
              <a:rPr lang="es-ES" b="1" u="sng" dirty="0" smtClean="0"/>
              <a:t> per a la </a:t>
            </a:r>
            <a:r>
              <a:rPr lang="es-ES" b="1" u="sng" dirty="0" err="1" smtClean="0"/>
              <a:t>creació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d´una</a:t>
            </a:r>
            <a:r>
              <a:rPr lang="es-ES" b="1" u="sng" dirty="0" smtClean="0"/>
              <a:t> empresa </a:t>
            </a:r>
          </a:p>
          <a:p>
            <a:r>
              <a:rPr lang="es-ES" b="1" u="sng" dirty="0" smtClean="0"/>
              <a:t>6)</a:t>
            </a:r>
            <a:r>
              <a:rPr lang="es-ES" b="1" u="sng" dirty="0" err="1" smtClean="0"/>
              <a:t>Els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documents</a:t>
            </a:r>
            <a:r>
              <a:rPr lang="es-ES" b="1" u="sng" dirty="0" smtClean="0"/>
              <a:t> 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15200" cy="490066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s-ES" dirty="0" smtClean="0"/>
              <a:t>2.4)</a:t>
            </a:r>
            <a:r>
              <a:rPr lang="es-ES" b="1" dirty="0" err="1" smtClean="0"/>
              <a:t>Inscripció</a:t>
            </a:r>
            <a:r>
              <a:rPr lang="es-ES" b="1" dirty="0" smtClean="0"/>
              <a:t> de </a:t>
            </a:r>
            <a:r>
              <a:rPr lang="es-ES" b="1" dirty="0" err="1" smtClean="0"/>
              <a:t>l´empresa</a:t>
            </a:r>
            <a:r>
              <a:rPr lang="es-ES" b="1" dirty="0" smtClean="0"/>
              <a:t> en la </a:t>
            </a:r>
            <a:r>
              <a:rPr lang="es-ES" b="1" dirty="0" err="1" smtClean="0"/>
              <a:t>SS.Es</a:t>
            </a:r>
            <a:r>
              <a:rPr lang="es-ES" b="1" dirty="0" smtClean="0"/>
              <a:t> </a:t>
            </a:r>
            <a:r>
              <a:rPr lang="es-ES" dirty="0" smtClean="0"/>
              <a:t>fara </a:t>
            </a:r>
            <a:r>
              <a:rPr lang="es-ES" dirty="0" err="1" smtClean="0"/>
              <a:t>abans</a:t>
            </a:r>
            <a:r>
              <a:rPr lang="es-ES" dirty="0" smtClean="0"/>
              <a:t> de </a:t>
            </a:r>
            <a:r>
              <a:rPr lang="es-ES" dirty="0" err="1" smtClean="0"/>
              <a:t>començar</a:t>
            </a:r>
            <a:r>
              <a:rPr lang="es-ES" dirty="0" smtClean="0"/>
              <a:t> </a:t>
            </a:r>
            <a:r>
              <a:rPr lang="es-ES" dirty="0" err="1" smtClean="0"/>
              <a:t>l´activitat</a:t>
            </a:r>
            <a:r>
              <a:rPr lang="es-ES" dirty="0" smtClean="0"/>
              <a:t> i </a:t>
            </a:r>
            <a:r>
              <a:rPr lang="es-ES" dirty="0" err="1" smtClean="0"/>
              <a:t>ho</a:t>
            </a:r>
            <a:r>
              <a:rPr lang="es-ES" dirty="0" smtClean="0"/>
              <a:t> </a:t>
            </a:r>
            <a:r>
              <a:rPr lang="es-ES" dirty="0" err="1" smtClean="0"/>
              <a:t>faran</a:t>
            </a:r>
            <a:r>
              <a:rPr lang="es-ES" dirty="0" smtClean="0"/>
              <a:t> </a:t>
            </a:r>
            <a:r>
              <a:rPr lang="es-ES" dirty="0" err="1" smtClean="0"/>
              <a:t>tots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empresaris</a:t>
            </a:r>
            <a:r>
              <a:rPr lang="es-ES" dirty="0" smtClean="0"/>
              <a:t> que </a:t>
            </a:r>
            <a:r>
              <a:rPr lang="es-ES" dirty="0" err="1" smtClean="0"/>
              <a:t>hagin</a:t>
            </a:r>
            <a:r>
              <a:rPr lang="es-ES" dirty="0" smtClean="0"/>
              <a:t> de contractar personal i </a:t>
            </a:r>
            <a:r>
              <a:rPr lang="es-ES" dirty="0" err="1" smtClean="0"/>
              <a:t>s´inscriuran</a:t>
            </a:r>
            <a:r>
              <a:rPr lang="es-ES" dirty="0" smtClean="0"/>
              <a:t> al </a:t>
            </a:r>
            <a:r>
              <a:rPr lang="es-ES" dirty="0" err="1" smtClean="0"/>
              <a:t>regim</a:t>
            </a:r>
            <a:r>
              <a:rPr lang="es-ES" dirty="0" smtClean="0"/>
              <a:t> </a:t>
            </a:r>
            <a:r>
              <a:rPr lang="es-ES" dirty="0" err="1" smtClean="0"/>
              <a:t>ganeral</a:t>
            </a:r>
            <a:r>
              <a:rPr lang="es-ES" dirty="0" smtClean="0"/>
              <a:t> de la </a:t>
            </a:r>
            <a:r>
              <a:rPr lang="es-ES" dirty="0" err="1" smtClean="0"/>
              <a:t>seguretat</a:t>
            </a:r>
            <a:r>
              <a:rPr lang="es-ES" dirty="0" smtClean="0"/>
              <a:t> social i es presentara </a:t>
            </a:r>
            <a:r>
              <a:rPr lang="es-ES" dirty="0" err="1" smtClean="0"/>
              <a:t>l´alta</a:t>
            </a:r>
            <a:r>
              <a:rPr lang="es-ES" dirty="0" smtClean="0"/>
              <a:t> de </a:t>
            </a:r>
            <a:r>
              <a:rPr lang="es-ES" dirty="0" err="1" smtClean="0"/>
              <a:t>l´IAE,còpia</a:t>
            </a:r>
            <a:r>
              <a:rPr lang="es-ES" dirty="0" smtClean="0"/>
              <a:t> de </a:t>
            </a:r>
            <a:r>
              <a:rPr lang="es-ES" dirty="0" err="1" smtClean="0"/>
              <a:t>l´escriptura</a:t>
            </a:r>
            <a:r>
              <a:rPr lang="es-ES" dirty="0" smtClean="0"/>
              <a:t> de </a:t>
            </a:r>
            <a:r>
              <a:rPr lang="es-ES" dirty="0" err="1" smtClean="0"/>
              <a:t>constitució</a:t>
            </a:r>
            <a:r>
              <a:rPr lang="es-ES" dirty="0" smtClean="0"/>
              <a:t> i </a:t>
            </a:r>
            <a:r>
              <a:rPr lang="es-ES" dirty="0" err="1" smtClean="0"/>
              <a:t>l´alta</a:t>
            </a:r>
            <a:r>
              <a:rPr lang="es-ES" dirty="0" smtClean="0"/>
              <a:t> de al </a:t>
            </a:r>
            <a:r>
              <a:rPr lang="es-ES" dirty="0" err="1" smtClean="0"/>
              <a:t>menys</a:t>
            </a:r>
            <a:r>
              <a:rPr lang="es-ES" dirty="0" smtClean="0"/>
              <a:t> un </a:t>
            </a:r>
            <a:r>
              <a:rPr lang="es-ES" dirty="0" err="1" smtClean="0"/>
              <a:t>treballador</a:t>
            </a:r>
            <a:r>
              <a:rPr lang="es-ES" dirty="0" smtClean="0"/>
              <a:t> i  </a:t>
            </a:r>
            <a:r>
              <a:rPr lang="es-ES" dirty="0" err="1" smtClean="0"/>
              <a:t>dni</a:t>
            </a:r>
            <a:r>
              <a:rPr lang="es-ES" dirty="0" smtClean="0"/>
              <a:t> o </a:t>
            </a:r>
            <a:r>
              <a:rPr lang="es-ES" dirty="0" err="1" smtClean="0"/>
              <a:t>certificat</a:t>
            </a:r>
            <a:r>
              <a:rPr lang="es-ES" dirty="0" smtClean="0"/>
              <a:t> </a:t>
            </a:r>
            <a:r>
              <a:rPr lang="es-ES" dirty="0" err="1" smtClean="0"/>
              <a:t>d´existencia</a:t>
            </a:r>
            <a:r>
              <a:rPr lang="es-ES" dirty="0" smtClean="0"/>
              <a:t> </a:t>
            </a:r>
            <a:r>
              <a:rPr lang="es-ES" dirty="0" err="1" smtClean="0"/>
              <a:t>d´una</a:t>
            </a:r>
            <a:r>
              <a:rPr lang="es-ES" dirty="0" smtClean="0"/>
              <a:t> </a:t>
            </a:r>
            <a:r>
              <a:rPr lang="es-ES" dirty="0" err="1" smtClean="0"/>
              <a:t>societat</a:t>
            </a:r>
            <a:r>
              <a:rPr lang="es-ES" dirty="0" smtClean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130026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692696"/>
            <a:ext cx="8136904" cy="5328592"/>
          </a:xfrm>
        </p:spPr>
        <p:txBody>
          <a:bodyPr>
            <a:normAutofit/>
          </a:bodyPr>
          <a:lstStyle/>
          <a:p>
            <a:r>
              <a:rPr lang="es-ES" sz="2400" b="1" dirty="0" smtClean="0"/>
              <a:t>2.5 Alta de </a:t>
            </a:r>
            <a:r>
              <a:rPr lang="es-ES" sz="2400" b="1" dirty="0" err="1" smtClean="0"/>
              <a:t>l´empresari:L´autònom</a:t>
            </a:r>
            <a:r>
              <a:rPr lang="es-ES" sz="2400" b="1" dirty="0" smtClean="0"/>
              <a:t> </a:t>
            </a:r>
            <a:r>
              <a:rPr lang="es-ES" sz="2400" dirty="0" smtClean="0"/>
              <a:t>o un </a:t>
            </a:r>
            <a:r>
              <a:rPr lang="es-ES" sz="2400" dirty="0" err="1" smtClean="0"/>
              <a:t>dels</a:t>
            </a:r>
            <a:r>
              <a:rPr lang="es-ES" sz="2400" dirty="0" smtClean="0"/>
              <a:t> </a:t>
            </a:r>
            <a:r>
              <a:rPr lang="es-ES" sz="2400" dirty="0" err="1" smtClean="0"/>
              <a:t>socis</a:t>
            </a:r>
            <a:r>
              <a:rPr lang="es-ES" sz="2400" dirty="0" smtClean="0"/>
              <a:t> </a:t>
            </a:r>
            <a:r>
              <a:rPr lang="es-ES" sz="2400" dirty="0" err="1" smtClean="0"/>
              <a:t>s´haurà</a:t>
            </a:r>
            <a:r>
              <a:rPr lang="es-ES" sz="2400" dirty="0" smtClean="0"/>
              <a:t> </a:t>
            </a:r>
            <a:r>
              <a:rPr lang="es-ES" sz="2400" dirty="0" err="1" smtClean="0"/>
              <a:t>d´inscriure</a:t>
            </a:r>
            <a:r>
              <a:rPr lang="es-ES" sz="2400" dirty="0" smtClean="0"/>
              <a:t> ´s </a:t>
            </a:r>
            <a:r>
              <a:rPr lang="es-ES" sz="2400" dirty="0" err="1" smtClean="0"/>
              <a:t>obligatoriament</a:t>
            </a:r>
            <a:r>
              <a:rPr lang="es-ES" sz="2400" dirty="0" smtClean="0"/>
              <a:t> en el </a:t>
            </a:r>
            <a:r>
              <a:rPr lang="es-ES" sz="2400" dirty="0" err="1" smtClean="0"/>
              <a:t>règim</a:t>
            </a:r>
            <a:r>
              <a:rPr lang="es-ES" sz="2400" dirty="0" smtClean="0"/>
              <a:t> especial de </a:t>
            </a:r>
            <a:r>
              <a:rPr lang="es-ES" sz="2400" dirty="0" err="1" smtClean="0"/>
              <a:t>treballadors</a:t>
            </a:r>
            <a:r>
              <a:rPr lang="es-ES" sz="2400" dirty="0" smtClean="0"/>
              <a:t> </a:t>
            </a:r>
            <a:r>
              <a:rPr lang="es-ES" sz="2400" dirty="0" err="1" smtClean="0"/>
              <a:t>autònoms</a:t>
            </a:r>
            <a:r>
              <a:rPr lang="es-ES" sz="2400" dirty="0" smtClean="0"/>
              <a:t>(Reta)</a:t>
            </a:r>
          </a:p>
          <a:p>
            <a:r>
              <a:rPr lang="es-ES" sz="2400" b="1" dirty="0" smtClean="0"/>
              <a:t>2.6 </a:t>
            </a:r>
            <a:r>
              <a:rPr lang="es-ES" sz="2400" b="1" dirty="0" err="1" smtClean="0"/>
              <a:t>Afiliació</a:t>
            </a:r>
            <a:r>
              <a:rPr lang="es-ES" sz="2400" b="1" dirty="0" smtClean="0"/>
              <a:t> i alta </a:t>
            </a:r>
            <a:r>
              <a:rPr lang="es-ES" sz="2400" b="1" dirty="0" err="1" smtClean="0"/>
              <a:t>dels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treballadors</a:t>
            </a:r>
            <a:r>
              <a:rPr lang="es-ES" sz="2400" dirty="0" smtClean="0"/>
              <a:t>: </a:t>
            </a:r>
            <a:r>
              <a:rPr lang="es-ES" sz="2400" dirty="0" err="1" smtClean="0"/>
              <a:t>L´empresari</a:t>
            </a:r>
            <a:r>
              <a:rPr lang="es-ES" sz="2400" dirty="0" smtClean="0"/>
              <a:t> ha de </a:t>
            </a:r>
            <a:r>
              <a:rPr lang="es-ES" sz="2400" dirty="0" err="1" smtClean="0"/>
              <a:t>comprovar</a:t>
            </a:r>
            <a:r>
              <a:rPr lang="es-ES" sz="2400" dirty="0" smtClean="0"/>
              <a:t> que </a:t>
            </a:r>
            <a:r>
              <a:rPr lang="es-ES" sz="2400" dirty="0" err="1" smtClean="0"/>
              <a:t>estan</a:t>
            </a:r>
            <a:r>
              <a:rPr lang="es-ES" sz="2400" dirty="0" smtClean="0"/>
              <a:t> </a:t>
            </a:r>
            <a:r>
              <a:rPr lang="es-ES" sz="2400" dirty="0" err="1" smtClean="0"/>
              <a:t>afiliats</a:t>
            </a:r>
            <a:r>
              <a:rPr lang="es-ES" sz="2400" dirty="0" smtClean="0"/>
              <a:t> </a:t>
            </a:r>
            <a:r>
              <a:rPr lang="es-ES" sz="2400" dirty="0" err="1" smtClean="0"/>
              <a:t>els</a:t>
            </a:r>
            <a:r>
              <a:rPr lang="es-ES" sz="2400" dirty="0" smtClean="0"/>
              <a:t> </a:t>
            </a:r>
            <a:r>
              <a:rPr lang="es-ES" sz="2400" dirty="0" err="1" smtClean="0"/>
              <a:t>treballadors</a:t>
            </a:r>
            <a:r>
              <a:rPr lang="es-ES" sz="2400" dirty="0" smtClean="0"/>
              <a:t>  a la </a:t>
            </a:r>
            <a:r>
              <a:rPr lang="es-ES" sz="2400" dirty="0" err="1" smtClean="0"/>
              <a:t>seguretat</a:t>
            </a:r>
            <a:r>
              <a:rPr lang="es-ES" sz="2400" dirty="0" smtClean="0"/>
              <a:t> social (</a:t>
            </a:r>
            <a:r>
              <a:rPr lang="es-ES" sz="2400" dirty="0" err="1" smtClean="0"/>
              <a:t>l´afiliament</a:t>
            </a:r>
            <a:r>
              <a:rPr lang="es-ES" sz="2400" dirty="0" smtClean="0"/>
              <a:t> es fa una vegada a la vida </a:t>
            </a:r>
            <a:r>
              <a:rPr lang="es-ES" sz="2400" dirty="0" err="1" smtClean="0"/>
              <a:t>amb</a:t>
            </a:r>
            <a:r>
              <a:rPr lang="es-ES" sz="2400" dirty="0" smtClean="0"/>
              <a:t> un número </a:t>
            </a:r>
            <a:r>
              <a:rPr lang="es-ES" sz="2400" dirty="0" err="1" smtClean="0"/>
              <a:t>vitalici</a:t>
            </a:r>
            <a:r>
              <a:rPr lang="es-ES" sz="2400" dirty="0" smtClean="0"/>
              <a:t> i </a:t>
            </a:r>
            <a:r>
              <a:rPr lang="es-ES" sz="2400" dirty="0" err="1" smtClean="0"/>
              <a:t>ho</a:t>
            </a:r>
            <a:r>
              <a:rPr lang="es-ES" sz="2400" dirty="0" smtClean="0"/>
              <a:t> </a:t>
            </a:r>
            <a:r>
              <a:rPr lang="es-ES" sz="2400" dirty="0" err="1" smtClean="0"/>
              <a:t>pot</a:t>
            </a:r>
            <a:r>
              <a:rPr lang="es-ES" sz="2400" dirty="0" smtClean="0"/>
              <a:t> </a:t>
            </a:r>
            <a:r>
              <a:rPr lang="es-ES" sz="2400" dirty="0" err="1" smtClean="0"/>
              <a:t>demanar</a:t>
            </a:r>
            <a:r>
              <a:rPr lang="es-ES" sz="2400" dirty="0" smtClean="0"/>
              <a:t> </a:t>
            </a:r>
            <a:r>
              <a:rPr lang="es-ES" sz="2400" dirty="0" err="1" smtClean="0"/>
              <a:t>l´empresari</a:t>
            </a:r>
            <a:r>
              <a:rPr lang="es-ES" sz="2400" dirty="0" smtClean="0"/>
              <a:t> o el </a:t>
            </a:r>
            <a:r>
              <a:rPr lang="es-ES" sz="2400" dirty="0" err="1" smtClean="0"/>
              <a:t>treballador</a:t>
            </a:r>
            <a:r>
              <a:rPr lang="es-ES" sz="2400" dirty="0" smtClean="0"/>
              <a:t> ) i </a:t>
            </a:r>
            <a:r>
              <a:rPr lang="es-ES" sz="2400" dirty="0" err="1" smtClean="0"/>
              <a:t>els</a:t>
            </a:r>
            <a:r>
              <a:rPr lang="es-ES" sz="2400" dirty="0" smtClean="0"/>
              <a:t> ha de donar </a:t>
            </a:r>
            <a:r>
              <a:rPr lang="es-ES" sz="2400" dirty="0" err="1" smtClean="0"/>
              <a:t>d´alta</a:t>
            </a:r>
            <a:r>
              <a:rPr lang="es-ES" sz="2400" dirty="0" smtClean="0"/>
              <a:t> </a:t>
            </a:r>
            <a:r>
              <a:rPr lang="es-ES" sz="2400" dirty="0" err="1" smtClean="0"/>
              <a:t>abans</a:t>
            </a:r>
            <a:r>
              <a:rPr lang="es-ES" sz="2400" dirty="0" smtClean="0"/>
              <a:t> que el </a:t>
            </a:r>
            <a:r>
              <a:rPr lang="es-ES" sz="2400" dirty="0" err="1" smtClean="0"/>
              <a:t>treballador</a:t>
            </a:r>
            <a:r>
              <a:rPr lang="es-ES" sz="2400" dirty="0" smtClean="0"/>
              <a:t> </a:t>
            </a:r>
            <a:r>
              <a:rPr lang="es-ES" sz="2400" dirty="0" err="1" smtClean="0"/>
              <a:t>començi</a:t>
            </a:r>
            <a:r>
              <a:rPr lang="es-ES" sz="2400" dirty="0" smtClean="0"/>
              <a:t>  a </a:t>
            </a:r>
            <a:r>
              <a:rPr lang="es-ES" sz="2400" dirty="0" err="1" smtClean="0"/>
              <a:t>treballar</a:t>
            </a:r>
            <a:r>
              <a:rPr lang="es-ES" sz="2400" dirty="0" smtClean="0"/>
              <a:t> i </a:t>
            </a:r>
            <a:r>
              <a:rPr lang="es-ES" sz="2400" dirty="0" err="1" smtClean="0"/>
              <a:t>l´unic</a:t>
            </a:r>
            <a:r>
              <a:rPr lang="es-ES" sz="2400" dirty="0" smtClean="0"/>
              <a:t> que </a:t>
            </a:r>
            <a:r>
              <a:rPr lang="es-ES" sz="2400" dirty="0" err="1" smtClean="0"/>
              <a:t>demanara</a:t>
            </a:r>
            <a:r>
              <a:rPr lang="es-ES" sz="2400" dirty="0" smtClean="0"/>
              <a:t> el </a:t>
            </a:r>
            <a:r>
              <a:rPr lang="es-ES" sz="2400" dirty="0" err="1" smtClean="0"/>
              <a:t>treballador</a:t>
            </a:r>
            <a:r>
              <a:rPr lang="es-ES" sz="2400" dirty="0" smtClean="0"/>
              <a:t> </a:t>
            </a:r>
            <a:r>
              <a:rPr lang="es-ES" sz="2400" dirty="0" err="1" smtClean="0"/>
              <a:t>serà</a:t>
            </a:r>
            <a:r>
              <a:rPr lang="es-ES" sz="2400" dirty="0" smtClean="0"/>
              <a:t> el </a:t>
            </a:r>
            <a:r>
              <a:rPr lang="es-ES" sz="2400" dirty="0" err="1" smtClean="0"/>
              <a:t>dni</a:t>
            </a:r>
            <a:r>
              <a:rPr lang="es-ES" sz="2400" dirty="0" smtClean="0"/>
              <a:t>.</a:t>
            </a:r>
          </a:p>
          <a:p>
            <a:r>
              <a:rPr lang="es-ES" sz="2400" b="1" dirty="0" smtClean="0"/>
              <a:t>2.7 Registres de </a:t>
            </a:r>
            <a:r>
              <a:rPr lang="es-ES" sz="2400" b="1" dirty="0" err="1" smtClean="0"/>
              <a:t>visites:</a:t>
            </a:r>
            <a:r>
              <a:rPr lang="es-ES" sz="2400" dirty="0" err="1" smtClean="0"/>
              <a:t>De</a:t>
            </a:r>
            <a:r>
              <a:rPr lang="es-ES" sz="2400" b="1" dirty="0" smtClean="0"/>
              <a:t> </a:t>
            </a:r>
            <a:r>
              <a:rPr lang="es-ES" sz="2400" dirty="0" smtClean="0"/>
              <a:t>cada visita per </a:t>
            </a:r>
            <a:r>
              <a:rPr lang="es-ES" sz="2400" dirty="0" err="1" smtClean="0"/>
              <a:t>part</a:t>
            </a:r>
            <a:r>
              <a:rPr lang="es-ES" sz="2400" dirty="0" smtClean="0"/>
              <a:t> de </a:t>
            </a:r>
            <a:r>
              <a:rPr lang="es-ES" sz="2400" dirty="0" err="1" smtClean="0"/>
              <a:t>l´inspecció</a:t>
            </a:r>
            <a:r>
              <a:rPr lang="es-ES" sz="2400" dirty="0" smtClean="0"/>
              <a:t> de </a:t>
            </a:r>
            <a:r>
              <a:rPr lang="es-ES" sz="2400" dirty="0" err="1" smtClean="0"/>
              <a:t>treball</a:t>
            </a:r>
            <a:r>
              <a:rPr lang="es-ES" sz="2400" dirty="0" smtClean="0"/>
              <a:t> </a:t>
            </a:r>
            <a:r>
              <a:rPr lang="es-ES" sz="2400" dirty="0" err="1" smtClean="0"/>
              <a:t>s´estendrà</a:t>
            </a:r>
            <a:r>
              <a:rPr lang="es-ES" sz="2400" dirty="0" smtClean="0"/>
              <a:t> una </a:t>
            </a:r>
            <a:r>
              <a:rPr lang="es-ES" sz="2400" dirty="0" err="1" smtClean="0"/>
              <a:t>diligència</a:t>
            </a:r>
            <a:r>
              <a:rPr lang="es-ES" sz="2400" dirty="0" smtClean="0"/>
              <a:t> que </a:t>
            </a:r>
            <a:r>
              <a:rPr lang="es-ES" sz="2400" dirty="0" err="1" smtClean="0"/>
              <a:t>s´ha</a:t>
            </a:r>
            <a:r>
              <a:rPr lang="es-ES" sz="2400" dirty="0" smtClean="0"/>
              <a:t> de guardar 5 </a:t>
            </a:r>
            <a:r>
              <a:rPr lang="es-ES" sz="2400" dirty="0" err="1" smtClean="0"/>
              <a:t>anys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418058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525963"/>
          </a:xfrm>
        </p:spPr>
        <p:txBody>
          <a:bodyPr>
            <a:normAutofit/>
          </a:bodyPr>
          <a:lstStyle/>
          <a:p>
            <a:r>
              <a:rPr lang="es-ES" sz="2400" b="1" dirty="0" smtClean="0"/>
              <a:t>2.8 )Compra de </a:t>
            </a:r>
            <a:r>
              <a:rPr lang="es-ES" sz="2400" b="1" dirty="0" err="1" smtClean="0"/>
              <a:t>local:</a:t>
            </a:r>
            <a:r>
              <a:rPr lang="es-ES" sz="2400" dirty="0" err="1" smtClean="0"/>
              <a:t>Abans</a:t>
            </a:r>
            <a:r>
              <a:rPr lang="es-ES" sz="2400" dirty="0" smtClean="0"/>
              <a:t> de comprar un local o </a:t>
            </a:r>
            <a:r>
              <a:rPr lang="es-ES" sz="2400" dirty="0" err="1" smtClean="0"/>
              <a:t>terreny</a:t>
            </a:r>
            <a:r>
              <a:rPr lang="es-ES" sz="2400" dirty="0" smtClean="0"/>
              <a:t> </a:t>
            </a:r>
            <a:r>
              <a:rPr lang="es-ES" sz="2400" dirty="0" err="1" smtClean="0"/>
              <a:t>s´ha</a:t>
            </a:r>
            <a:r>
              <a:rPr lang="es-ES" sz="2400" dirty="0" smtClean="0"/>
              <a:t> de comprobar si es </a:t>
            </a:r>
            <a:r>
              <a:rPr lang="es-ES" sz="2400" dirty="0" err="1" smtClean="0"/>
              <a:t>pot</a:t>
            </a:r>
            <a:r>
              <a:rPr lang="es-ES" sz="2400" dirty="0" smtClean="0"/>
              <a:t> </a:t>
            </a:r>
            <a:r>
              <a:rPr lang="es-ES" sz="2400" dirty="0" err="1" smtClean="0"/>
              <a:t>realitzar</a:t>
            </a:r>
            <a:r>
              <a:rPr lang="es-ES" sz="2400" dirty="0" smtClean="0"/>
              <a:t> </a:t>
            </a:r>
            <a:r>
              <a:rPr lang="es-ES" sz="2400" dirty="0" err="1" smtClean="0"/>
              <a:t>l´activitat</a:t>
            </a:r>
            <a:r>
              <a:rPr lang="es-ES" sz="2400" dirty="0" smtClean="0"/>
              <a:t>, per </a:t>
            </a:r>
            <a:r>
              <a:rPr lang="es-ES" sz="2400" dirty="0" err="1" smtClean="0"/>
              <a:t>aixo</a:t>
            </a:r>
            <a:r>
              <a:rPr lang="es-ES" sz="2400" dirty="0" smtClean="0"/>
              <a:t> </a:t>
            </a:r>
            <a:r>
              <a:rPr lang="es-ES" sz="2400" dirty="0" err="1" smtClean="0"/>
              <a:t>s´ha</a:t>
            </a:r>
            <a:r>
              <a:rPr lang="es-ES" sz="2400" dirty="0" smtClean="0"/>
              <a:t> de parlar </a:t>
            </a:r>
            <a:r>
              <a:rPr lang="es-ES" sz="2400" dirty="0" err="1" smtClean="0"/>
              <a:t>amb</a:t>
            </a:r>
            <a:r>
              <a:rPr lang="es-ES" sz="2400" dirty="0" smtClean="0"/>
              <a:t> el </a:t>
            </a:r>
            <a:r>
              <a:rPr lang="es-ES" sz="2400" dirty="0" err="1" smtClean="0"/>
              <a:t>servei</a:t>
            </a:r>
            <a:r>
              <a:rPr lang="es-ES" sz="2400" dirty="0" smtClean="0"/>
              <a:t> </a:t>
            </a:r>
            <a:r>
              <a:rPr lang="es-ES" sz="2400" dirty="0" err="1" smtClean="0"/>
              <a:t>tècnic.La</a:t>
            </a:r>
            <a:r>
              <a:rPr lang="es-ES" sz="2400" dirty="0" smtClean="0"/>
              <a:t> compraventa es </a:t>
            </a:r>
            <a:r>
              <a:rPr lang="es-ES" sz="2400" dirty="0" err="1" smtClean="0"/>
              <a:t>realitzarà</a:t>
            </a:r>
            <a:r>
              <a:rPr lang="es-ES" sz="2400" dirty="0" smtClean="0"/>
              <a:t> </a:t>
            </a:r>
            <a:r>
              <a:rPr lang="es-ES" sz="2400" dirty="0" err="1" smtClean="0"/>
              <a:t>amb</a:t>
            </a:r>
            <a:r>
              <a:rPr lang="es-ES" sz="2400" dirty="0" smtClean="0"/>
              <a:t> </a:t>
            </a:r>
            <a:r>
              <a:rPr lang="es-ES" sz="2400" dirty="0" err="1" smtClean="0"/>
              <a:t>escriptura</a:t>
            </a:r>
            <a:r>
              <a:rPr lang="es-ES" sz="2400" dirty="0" smtClean="0"/>
              <a:t> </a:t>
            </a:r>
            <a:r>
              <a:rPr lang="es-ES" sz="2400" dirty="0" err="1" smtClean="0"/>
              <a:t>pùblica</a:t>
            </a:r>
            <a:r>
              <a:rPr lang="es-ES" sz="2400" dirty="0" smtClean="0"/>
              <a:t> i </a:t>
            </a:r>
            <a:r>
              <a:rPr lang="es-ES" sz="2400" dirty="0" err="1" smtClean="0"/>
              <a:t>s´escriurà</a:t>
            </a:r>
            <a:r>
              <a:rPr lang="es-ES" sz="2400" dirty="0" smtClean="0"/>
              <a:t> en el registre de la </a:t>
            </a:r>
            <a:r>
              <a:rPr lang="es-ES" sz="2400" dirty="0" err="1" smtClean="0"/>
              <a:t>propietat</a:t>
            </a:r>
            <a:r>
              <a:rPr lang="es-ES" sz="2400" dirty="0" smtClean="0"/>
              <a:t> i pagar </a:t>
            </a:r>
            <a:r>
              <a:rPr lang="es-ES" sz="2400" dirty="0" err="1" smtClean="0"/>
              <a:t>L´iva</a:t>
            </a:r>
            <a:r>
              <a:rPr lang="es-ES" sz="2400" dirty="0" smtClean="0"/>
              <a:t> o </a:t>
            </a:r>
            <a:r>
              <a:rPr lang="es-ES" sz="2400" dirty="0" err="1" smtClean="0"/>
              <a:t>l´Itp</a:t>
            </a:r>
            <a:r>
              <a:rPr lang="es-ES" sz="2400" dirty="0" smtClean="0"/>
              <a:t>. </a:t>
            </a:r>
            <a:r>
              <a:rPr lang="es-ES" sz="2400" dirty="0" err="1"/>
              <a:t>S</a:t>
            </a:r>
            <a:r>
              <a:rPr lang="es-ES" sz="2400" dirty="0" err="1" smtClean="0"/>
              <a:t>´haurà</a:t>
            </a:r>
            <a:r>
              <a:rPr lang="es-ES" sz="2400" dirty="0" smtClean="0"/>
              <a:t> de donar </a:t>
            </a:r>
            <a:r>
              <a:rPr lang="es-ES" sz="2400" dirty="0" err="1" smtClean="0"/>
              <a:t>d´alta</a:t>
            </a:r>
            <a:r>
              <a:rPr lang="es-ES" sz="2400" dirty="0" smtClean="0"/>
              <a:t> de </a:t>
            </a:r>
            <a:r>
              <a:rPr lang="es-ES" sz="2400" dirty="0" err="1" smtClean="0"/>
              <a:t>l´IBI</a:t>
            </a:r>
            <a:r>
              <a:rPr lang="es-ES" sz="2400" dirty="0" smtClean="0"/>
              <a:t> </a:t>
            </a:r>
            <a:r>
              <a:rPr lang="es-ES" sz="2400" dirty="0" err="1" smtClean="0"/>
              <a:t>els</a:t>
            </a:r>
            <a:r>
              <a:rPr lang="es-ES" sz="2400" dirty="0" smtClean="0"/>
              <a:t> dos </a:t>
            </a:r>
            <a:r>
              <a:rPr lang="es-ES" sz="2400" dirty="0" err="1" smtClean="0"/>
              <a:t>mesos</a:t>
            </a:r>
            <a:r>
              <a:rPr lang="es-ES" sz="2400" dirty="0" smtClean="0"/>
              <a:t> </a:t>
            </a:r>
            <a:r>
              <a:rPr lang="es-ES" sz="2400" dirty="0" err="1" smtClean="0"/>
              <a:t>següents</a:t>
            </a:r>
            <a:r>
              <a:rPr lang="es-ES" sz="2400" dirty="0" smtClean="0"/>
              <a:t> i la </a:t>
            </a:r>
            <a:r>
              <a:rPr lang="es-ES" sz="2400" dirty="0" err="1" smtClean="0"/>
              <a:t>declaració</a:t>
            </a:r>
            <a:r>
              <a:rPr lang="es-ES" sz="2400" dirty="0" smtClean="0"/>
              <a:t> per les </a:t>
            </a:r>
            <a:r>
              <a:rPr lang="es-ES" sz="2400" dirty="0" err="1" smtClean="0"/>
              <a:t>alteracions</a:t>
            </a:r>
            <a:r>
              <a:rPr lang="es-ES" sz="2400" dirty="0" smtClean="0"/>
              <a:t> que </a:t>
            </a:r>
            <a:r>
              <a:rPr lang="es-ES" sz="2400" dirty="0" err="1" smtClean="0"/>
              <a:t>afectin</a:t>
            </a:r>
            <a:r>
              <a:rPr lang="es-ES" sz="2400" dirty="0" smtClean="0"/>
              <a:t> al inmobles(obres).</a:t>
            </a:r>
          </a:p>
          <a:p>
            <a:r>
              <a:rPr lang="es-ES" sz="2400" b="1" dirty="0" smtClean="0"/>
              <a:t>2.9 </a:t>
            </a:r>
            <a:r>
              <a:rPr lang="es-ES" sz="2400" b="1" dirty="0" err="1" smtClean="0"/>
              <a:t>Arrendaments</a:t>
            </a:r>
            <a:r>
              <a:rPr lang="es-ES" sz="2400" b="1" dirty="0" smtClean="0"/>
              <a:t> de </a:t>
            </a:r>
            <a:r>
              <a:rPr lang="es-ES" sz="2400" b="1" dirty="0" err="1" smtClean="0"/>
              <a:t>locals:</a:t>
            </a:r>
            <a:r>
              <a:rPr lang="es-ES" sz="2400" dirty="0" err="1" smtClean="0"/>
              <a:t>El</a:t>
            </a:r>
            <a:r>
              <a:rPr lang="es-ES" sz="2400" dirty="0" smtClean="0"/>
              <a:t> contracte </a:t>
            </a:r>
            <a:r>
              <a:rPr lang="es-ES" sz="2400" dirty="0" err="1" smtClean="0"/>
              <a:t>pot</a:t>
            </a:r>
            <a:r>
              <a:rPr lang="es-ES" sz="2400" dirty="0" smtClean="0"/>
              <a:t> ser oral i </a:t>
            </a:r>
            <a:r>
              <a:rPr lang="es-ES" sz="2400" dirty="0" err="1" smtClean="0"/>
              <a:t>escrit</a:t>
            </a:r>
            <a:r>
              <a:rPr lang="es-ES" sz="2400" dirty="0" smtClean="0"/>
              <a:t> i el </a:t>
            </a:r>
            <a:r>
              <a:rPr lang="es-ES" sz="2400" dirty="0" err="1" smtClean="0"/>
              <a:t>propietari</a:t>
            </a:r>
            <a:r>
              <a:rPr lang="es-ES" sz="2400" dirty="0" smtClean="0"/>
              <a:t> </a:t>
            </a:r>
            <a:r>
              <a:rPr lang="es-ES" sz="2400" dirty="0" err="1" smtClean="0"/>
              <a:t>pot</a:t>
            </a:r>
            <a:r>
              <a:rPr lang="es-ES" sz="2400" dirty="0" smtClean="0"/>
              <a:t> </a:t>
            </a:r>
            <a:r>
              <a:rPr lang="es-ES" sz="2400" dirty="0" err="1" smtClean="0"/>
              <a:t>demanar</a:t>
            </a:r>
            <a:r>
              <a:rPr lang="es-ES" sz="2400" dirty="0" smtClean="0"/>
              <a:t> dos </a:t>
            </a:r>
            <a:r>
              <a:rPr lang="es-ES" sz="2400" dirty="0" err="1" smtClean="0"/>
              <a:t>mesos</a:t>
            </a:r>
            <a:r>
              <a:rPr lang="es-ES" sz="2400" dirty="0" smtClean="0"/>
              <a:t> de </a:t>
            </a:r>
            <a:r>
              <a:rPr lang="es-ES" sz="2400" dirty="0" err="1" smtClean="0"/>
              <a:t>fiança.En</a:t>
            </a:r>
            <a:r>
              <a:rPr lang="es-ES" sz="2400" dirty="0" smtClean="0"/>
              <a:t> el cas que </a:t>
            </a:r>
            <a:r>
              <a:rPr lang="es-ES" sz="2400" dirty="0" err="1" smtClean="0"/>
              <a:t>sigui</a:t>
            </a:r>
            <a:r>
              <a:rPr lang="es-ES" sz="2400" dirty="0" smtClean="0"/>
              <a:t> </a:t>
            </a:r>
            <a:r>
              <a:rPr lang="es-ES" sz="2400" dirty="0" err="1" smtClean="0"/>
              <a:t>traspàs</a:t>
            </a:r>
            <a:r>
              <a:rPr lang="es-ES" sz="2400" dirty="0" smtClean="0"/>
              <a:t> es </a:t>
            </a:r>
            <a:r>
              <a:rPr lang="es-ES" sz="2400" dirty="0" err="1" smtClean="0"/>
              <a:t>formalitzarà</a:t>
            </a:r>
            <a:r>
              <a:rPr lang="es-ES" sz="2400" dirty="0" smtClean="0"/>
              <a:t> en </a:t>
            </a:r>
            <a:r>
              <a:rPr lang="es-ES" sz="2400" dirty="0" err="1" smtClean="0"/>
              <a:t>escripturà</a:t>
            </a:r>
            <a:r>
              <a:rPr lang="es-ES" sz="2400" dirty="0" smtClean="0"/>
              <a:t> pública i </a:t>
            </a:r>
            <a:r>
              <a:rPr lang="es-ES" sz="2400" dirty="0" err="1" smtClean="0"/>
              <a:t>s´ha</a:t>
            </a:r>
            <a:r>
              <a:rPr lang="es-ES" sz="2400" dirty="0" smtClean="0"/>
              <a:t> de </a:t>
            </a:r>
            <a:r>
              <a:rPr lang="es-ES" sz="2400" dirty="0" err="1" smtClean="0"/>
              <a:t>tenir</a:t>
            </a:r>
            <a:r>
              <a:rPr lang="es-ES" sz="2400" dirty="0" smtClean="0"/>
              <a:t> </a:t>
            </a:r>
            <a:r>
              <a:rPr lang="es-ES" sz="2400" dirty="0" err="1" smtClean="0"/>
              <a:t>em</a:t>
            </a:r>
            <a:r>
              <a:rPr lang="es-ES" sz="2400" dirty="0" smtClean="0"/>
              <a:t> </a:t>
            </a:r>
            <a:r>
              <a:rPr lang="es-ES" sz="2400" dirty="0" err="1" smtClean="0"/>
              <a:t>compte</a:t>
            </a:r>
            <a:r>
              <a:rPr lang="es-ES" sz="2400" dirty="0" smtClean="0"/>
              <a:t> el </a:t>
            </a:r>
            <a:r>
              <a:rPr lang="es-ES" sz="2400" dirty="0" err="1" smtClean="0"/>
              <a:t>dret</a:t>
            </a:r>
            <a:r>
              <a:rPr lang="es-ES" sz="2400" dirty="0" smtClean="0"/>
              <a:t> de </a:t>
            </a:r>
            <a:r>
              <a:rPr lang="es-ES" sz="2400" dirty="0" err="1" smtClean="0"/>
              <a:t>traspàs</a:t>
            </a:r>
            <a:r>
              <a:rPr lang="es-ES" sz="2400" dirty="0" smtClean="0"/>
              <a:t>. </a:t>
            </a:r>
            <a:endParaRPr lang="es-E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346050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836712"/>
            <a:ext cx="8229600" cy="4497363"/>
          </a:xfrm>
        </p:spPr>
        <p:txBody>
          <a:bodyPr>
            <a:noAutofit/>
          </a:bodyPr>
          <a:lstStyle/>
          <a:p>
            <a:r>
              <a:rPr lang="es-ES" b="1" dirty="0" smtClean="0"/>
              <a:t>2.10) </a:t>
            </a:r>
            <a:r>
              <a:rPr lang="es-ES" b="1" dirty="0" err="1" smtClean="0"/>
              <a:t>Sol·licitud</a:t>
            </a:r>
            <a:r>
              <a:rPr lang="es-ES" b="1" dirty="0" smtClean="0"/>
              <a:t> de </a:t>
            </a:r>
            <a:r>
              <a:rPr lang="es-ES" b="1" dirty="0" err="1" smtClean="0"/>
              <a:t>llicència</a:t>
            </a:r>
            <a:r>
              <a:rPr lang="es-ES" b="1" dirty="0" smtClean="0"/>
              <a:t> </a:t>
            </a:r>
            <a:r>
              <a:rPr lang="es-ES" b="1" dirty="0" err="1" smtClean="0"/>
              <a:t>d´obres</a:t>
            </a:r>
            <a:r>
              <a:rPr lang="es-ES" b="1" dirty="0" smtClean="0"/>
              <a:t>: </a:t>
            </a:r>
            <a:r>
              <a:rPr lang="es-ES" dirty="0" err="1" smtClean="0"/>
              <a:t>S´ha</a:t>
            </a:r>
            <a:r>
              <a:rPr lang="es-ES" dirty="0" smtClean="0"/>
              <a:t> de </a:t>
            </a:r>
            <a:r>
              <a:rPr lang="es-ES" dirty="0" err="1" smtClean="0"/>
              <a:t>sol·licitar</a:t>
            </a:r>
            <a:r>
              <a:rPr lang="es-ES" dirty="0" smtClean="0"/>
              <a:t> al </a:t>
            </a:r>
            <a:r>
              <a:rPr lang="es-ES" dirty="0" err="1" smtClean="0"/>
              <a:t>ajuntament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2.11)</a:t>
            </a:r>
            <a:r>
              <a:rPr lang="es-ES" b="1" dirty="0" err="1" smtClean="0"/>
              <a:t>Sol·licitud</a:t>
            </a:r>
            <a:r>
              <a:rPr lang="es-ES" b="1" dirty="0" smtClean="0"/>
              <a:t> de </a:t>
            </a:r>
            <a:r>
              <a:rPr lang="es-ES" b="1" dirty="0" err="1" smtClean="0"/>
              <a:t>llicència</a:t>
            </a:r>
            <a:r>
              <a:rPr lang="es-ES" b="1" dirty="0" smtClean="0"/>
              <a:t> </a:t>
            </a:r>
            <a:r>
              <a:rPr lang="es-ES" b="1" dirty="0" err="1" smtClean="0"/>
              <a:t>d´obertura</a:t>
            </a:r>
            <a:r>
              <a:rPr lang="es-ES" b="1" dirty="0" smtClean="0"/>
              <a:t>: </a:t>
            </a:r>
            <a:r>
              <a:rPr lang="es-ES" dirty="0" err="1" smtClean="0"/>
              <a:t>S´autoritzar</a:t>
            </a:r>
            <a:r>
              <a:rPr lang="es-ES" dirty="0" smtClean="0"/>
              <a:t> </a:t>
            </a:r>
            <a:r>
              <a:rPr lang="es-ES" dirty="0" err="1" smtClean="0"/>
              <a:t>l´us</a:t>
            </a:r>
            <a:r>
              <a:rPr lang="es-ES" dirty="0" smtClean="0"/>
              <a:t> del local i les </a:t>
            </a:r>
            <a:r>
              <a:rPr lang="es-ES" dirty="0" err="1" smtClean="0"/>
              <a:t>seves</a:t>
            </a:r>
            <a:r>
              <a:rPr lang="es-ES" dirty="0" smtClean="0"/>
              <a:t> </a:t>
            </a:r>
            <a:r>
              <a:rPr lang="es-ES" dirty="0" err="1" smtClean="0"/>
              <a:t>instal·lacions</a:t>
            </a:r>
            <a:r>
              <a:rPr lang="es-ES" dirty="0" smtClean="0"/>
              <a:t> que </a:t>
            </a:r>
            <a:r>
              <a:rPr lang="es-ES" dirty="0" err="1" smtClean="0"/>
              <a:t>compleixen</a:t>
            </a:r>
            <a:r>
              <a:rPr lang="es-ES" dirty="0" smtClean="0"/>
              <a:t> totes les </a:t>
            </a:r>
            <a:r>
              <a:rPr lang="es-ES" dirty="0" err="1" smtClean="0"/>
              <a:t>condicions</a:t>
            </a:r>
            <a:endParaRPr lang="es-ES" dirty="0" smtClean="0"/>
          </a:p>
          <a:p>
            <a:r>
              <a:rPr lang="es-ES" b="1" dirty="0" smtClean="0"/>
              <a:t>2.12) </a:t>
            </a:r>
            <a:r>
              <a:rPr lang="es-ES" b="1" dirty="0" err="1" smtClean="0"/>
              <a:t>Comunicacio</a:t>
            </a:r>
            <a:r>
              <a:rPr lang="es-ES" b="1" dirty="0" smtClean="0"/>
              <a:t> </a:t>
            </a:r>
            <a:r>
              <a:rPr lang="es-ES" b="1" dirty="0" err="1" smtClean="0"/>
              <a:t>d´obertura</a:t>
            </a:r>
            <a:r>
              <a:rPr lang="es-ES" b="1" dirty="0" smtClean="0"/>
              <a:t> del centre de </a:t>
            </a:r>
            <a:r>
              <a:rPr lang="es-ES" b="1" dirty="0" err="1" smtClean="0"/>
              <a:t>treball</a:t>
            </a:r>
            <a:r>
              <a:rPr lang="es-ES" dirty="0" smtClean="0"/>
              <a:t>, Ho determina </a:t>
            </a:r>
            <a:r>
              <a:rPr lang="es-ES" dirty="0" err="1" smtClean="0"/>
              <a:t>l´organt</a:t>
            </a:r>
            <a:r>
              <a:rPr lang="es-ES" dirty="0" smtClean="0"/>
              <a:t> </a:t>
            </a:r>
            <a:r>
              <a:rPr lang="es-ES" dirty="0" err="1" smtClean="0"/>
              <a:t>competent</a:t>
            </a:r>
            <a:r>
              <a:rPr lang="es-ES" dirty="0" smtClean="0"/>
              <a:t> de la  </a:t>
            </a:r>
            <a:r>
              <a:rPr lang="es-ES" dirty="0" err="1" smtClean="0"/>
              <a:t>comunitat</a:t>
            </a:r>
            <a:r>
              <a:rPr lang="es-ES" dirty="0" smtClean="0"/>
              <a:t> </a:t>
            </a:r>
            <a:r>
              <a:rPr lang="es-ES" dirty="0" err="1" smtClean="0"/>
              <a:t>autonòma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2.13)</a:t>
            </a:r>
            <a:r>
              <a:rPr lang="es-ES" b="1" dirty="0" err="1" smtClean="0"/>
              <a:t>Inscrició</a:t>
            </a:r>
            <a:r>
              <a:rPr lang="es-ES" b="1" dirty="0" smtClean="0"/>
              <a:t> de </a:t>
            </a:r>
            <a:r>
              <a:rPr lang="es-ES" b="1" dirty="0" err="1" smtClean="0"/>
              <a:t>fitxers</a:t>
            </a:r>
            <a:r>
              <a:rPr lang="es-ES" b="1" dirty="0" smtClean="0"/>
              <a:t> de </a:t>
            </a:r>
            <a:r>
              <a:rPr lang="es-ES" b="1" dirty="0" err="1" smtClean="0"/>
              <a:t>caràcter</a:t>
            </a:r>
            <a:r>
              <a:rPr lang="es-ES" b="1" dirty="0" smtClean="0"/>
              <a:t> personal a l ´</a:t>
            </a:r>
            <a:r>
              <a:rPr lang="es-ES" b="1" dirty="0" err="1" smtClean="0"/>
              <a:t>agència</a:t>
            </a:r>
            <a:r>
              <a:rPr lang="es-ES" b="1" dirty="0" smtClean="0"/>
              <a:t> </a:t>
            </a:r>
            <a:r>
              <a:rPr lang="es-ES" b="1" dirty="0" err="1" smtClean="0"/>
              <a:t>Espanyola</a:t>
            </a:r>
            <a:r>
              <a:rPr lang="es-ES" b="1" dirty="0" smtClean="0"/>
              <a:t> de </a:t>
            </a:r>
            <a:r>
              <a:rPr lang="es-ES" b="1" dirty="0" err="1" smtClean="0"/>
              <a:t>protecció</a:t>
            </a:r>
            <a:r>
              <a:rPr lang="es-ES" b="1" dirty="0" smtClean="0"/>
              <a:t> de </a:t>
            </a:r>
            <a:r>
              <a:rPr lang="es-ES" b="1" dirty="0" err="1" smtClean="0"/>
              <a:t>dades</a:t>
            </a:r>
            <a:r>
              <a:rPr lang="es-ES" b="1" dirty="0" smtClean="0"/>
              <a:t>.</a:t>
            </a:r>
            <a:endParaRPr lang="es-E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949325"/>
            <a:ext cx="6934200" cy="49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u="sng" dirty="0" smtClean="0"/>
              <a:t>4)La </a:t>
            </a:r>
            <a:r>
              <a:rPr lang="es-ES" u="sng" dirty="0" err="1" smtClean="0"/>
              <a:t>finestreta</a:t>
            </a:r>
            <a:r>
              <a:rPr lang="es-ES" u="sng" dirty="0" smtClean="0"/>
              <a:t> </a:t>
            </a:r>
            <a:r>
              <a:rPr lang="es-ES" u="sng" dirty="0" err="1" smtClean="0"/>
              <a:t>ùnica</a:t>
            </a:r>
            <a:r>
              <a:rPr lang="es-ES" u="sng" dirty="0" smtClean="0"/>
              <a:t> empresarial(FUE) </a:t>
            </a:r>
            <a:endParaRPr lang="es-ES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Centres </a:t>
            </a:r>
            <a:r>
              <a:rPr lang="es-ES" dirty="0" err="1" smtClean="0"/>
              <a:t>integrals</a:t>
            </a:r>
            <a:r>
              <a:rPr lang="es-ES" dirty="0" smtClean="0"/>
              <a:t> de </a:t>
            </a:r>
            <a:r>
              <a:rPr lang="es-ES" dirty="0" err="1" smtClean="0"/>
              <a:t>tramitació</a:t>
            </a:r>
            <a:r>
              <a:rPr lang="es-ES" dirty="0" smtClean="0"/>
              <a:t> i </a:t>
            </a:r>
            <a:r>
              <a:rPr lang="es-ES" dirty="0" err="1" smtClean="0"/>
              <a:t>assesoraments</a:t>
            </a:r>
            <a:r>
              <a:rPr lang="es-ES" dirty="0" smtClean="0"/>
              <a:t> per </a:t>
            </a:r>
            <a:r>
              <a:rPr lang="es-ES" dirty="0" err="1" smtClean="0"/>
              <a:t>als</a:t>
            </a:r>
            <a:r>
              <a:rPr lang="es-ES" dirty="0" smtClean="0"/>
              <a:t> </a:t>
            </a:r>
            <a:r>
              <a:rPr lang="es-ES" dirty="0" err="1" smtClean="0"/>
              <a:t>emprenedors.Les</a:t>
            </a:r>
            <a:r>
              <a:rPr lang="es-ES" dirty="0" smtClean="0"/>
              <a:t> </a:t>
            </a:r>
            <a:r>
              <a:rPr lang="es-ES" dirty="0" err="1" smtClean="0"/>
              <a:t>seves</a:t>
            </a:r>
            <a:r>
              <a:rPr lang="es-ES" dirty="0" smtClean="0"/>
              <a:t> </a:t>
            </a:r>
            <a:r>
              <a:rPr lang="es-ES" dirty="0" err="1" smtClean="0"/>
              <a:t>funcions</a:t>
            </a:r>
            <a:r>
              <a:rPr lang="es-ES" dirty="0"/>
              <a:t> </a:t>
            </a:r>
            <a:r>
              <a:rPr lang="es-ES" dirty="0" err="1" smtClean="0"/>
              <a:t>són</a:t>
            </a:r>
            <a:r>
              <a:rPr lang="es-ES" dirty="0" smtClean="0"/>
              <a:t>:</a:t>
            </a:r>
          </a:p>
          <a:p>
            <a:pPr>
              <a:buNone/>
            </a:pPr>
            <a:r>
              <a:rPr lang="es-ES" dirty="0"/>
              <a:t> </a:t>
            </a:r>
            <a:r>
              <a:rPr lang="es-ES" dirty="0" smtClean="0"/>
              <a:t>        -</a:t>
            </a:r>
            <a:r>
              <a:rPr lang="es-ES" b="1" dirty="0" smtClean="0"/>
              <a:t>informar i orientar a </a:t>
            </a:r>
            <a:r>
              <a:rPr lang="es-ES" b="1" dirty="0" err="1" smtClean="0"/>
              <a:t>l´emprenedor</a:t>
            </a:r>
            <a:r>
              <a:rPr lang="es-ES" b="1" dirty="0" smtClean="0"/>
              <a:t> </a:t>
            </a:r>
            <a:r>
              <a:rPr lang="es-ES" dirty="0" smtClean="0"/>
              <a:t>en </a:t>
            </a:r>
            <a:r>
              <a:rPr lang="es-ES" dirty="0" err="1" smtClean="0"/>
              <a:t>els</a:t>
            </a:r>
            <a:r>
              <a:rPr lang="es-ES" dirty="0" smtClean="0"/>
              <a:t>      </a:t>
            </a:r>
            <a:r>
              <a:rPr lang="es-ES" dirty="0" err="1" smtClean="0"/>
              <a:t>aspectes</a:t>
            </a:r>
            <a:r>
              <a:rPr lang="es-ES" dirty="0" smtClean="0"/>
              <a:t> que comporta la </a:t>
            </a:r>
            <a:r>
              <a:rPr lang="es-ES" dirty="0" err="1" smtClean="0"/>
              <a:t>creació</a:t>
            </a:r>
            <a:r>
              <a:rPr lang="es-ES" dirty="0" smtClean="0"/>
              <a:t> </a:t>
            </a:r>
            <a:r>
              <a:rPr lang="es-ES" dirty="0" err="1" smtClean="0"/>
              <a:t>d´una</a:t>
            </a:r>
            <a:r>
              <a:rPr lang="es-ES" dirty="0" smtClean="0"/>
              <a:t> empresa.</a:t>
            </a:r>
          </a:p>
          <a:p>
            <a:pPr>
              <a:buNone/>
            </a:pPr>
            <a:r>
              <a:rPr lang="es-ES" dirty="0"/>
              <a:t> </a:t>
            </a:r>
            <a:r>
              <a:rPr lang="es-ES" dirty="0" smtClean="0"/>
              <a:t>        -  </a:t>
            </a:r>
            <a:r>
              <a:rPr lang="es-ES" b="1" dirty="0" smtClean="0"/>
              <a:t>facilitar la </a:t>
            </a:r>
            <a:r>
              <a:rPr lang="es-ES" b="1" dirty="0" err="1" smtClean="0"/>
              <a:t>tramitació.</a:t>
            </a:r>
            <a:r>
              <a:rPr lang="es-ES" dirty="0" err="1" smtClean="0"/>
              <a:t>En</a:t>
            </a:r>
            <a:r>
              <a:rPr lang="es-ES" b="1" dirty="0" smtClean="0"/>
              <a:t> </a:t>
            </a:r>
            <a:r>
              <a:rPr lang="es-ES" dirty="0" smtClean="0"/>
              <a:t>un </a:t>
            </a:r>
            <a:r>
              <a:rPr lang="es-ES" dirty="0" err="1" smtClean="0"/>
              <a:t>espai</a:t>
            </a:r>
            <a:r>
              <a:rPr lang="es-ES" dirty="0" smtClean="0"/>
              <a:t> </a:t>
            </a:r>
            <a:r>
              <a:rPr lang="es-ES" dirty="0" err="1" smtClean="0"/>
              <a:t>físic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es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realitzar</a:t>
            </a:r>
            <a:r>
              <a:rPr lang="es-ES" dirty="0" smtClean="0"/>
              <a:t> </a:t>
            </a:r>
            <a:r>
              <a:rPr lang="es-ES" dirty="0" err="1" smtClean="0"/>
              <a:t>tots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tràmits</a:t>
            </a:r>
            <a:r>
              <a:rPr lang="es-ES" dirty="0" smtClean="0"/>
              <a:t> </a:t>
            </a:r>
            <a:r>
              <a:rPr lang="es-ES" dirty="0" err="1" smtClean="0"/>
              <a:t>necessaris</a:t>
            </a:r>
            <a:r>
              <a:rPr lang="es-ES" dirty="0" smtClean="0"/>
              <a:t> per </a:t>
            </a:r>
            <a:r>
              <a:rPr lang="es-ES" dirty="0" err="1" smtClean="0"/>
              <a:t>possar</a:t>
            </a:r>
            <a:r>
              <a:rPr lang="es-ES" dirty="0" smtClean="0"/>
              <a:t> en </a:t>
            </a:r>
            <a:r>
              <a:rPr lang="es-ES" dirty="0" err="1" smtClean="0"/>
              <a:t>marxa</a:t>
            </a:r>
            <a:r>
              <a:rPr lang="es-ES" dirty="0" smtClean="0"/>
              <a:t> una empresa.</a:t>
            </a: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5) </a:t>
            </a:r>
            <a:r>
              <a:rPr lang="es-ES" sz="2800" u="sng" dirty="0" smtClean="0"/>
              <a:t>El </a:t>
            </a:r>
            <a:r>
              <a:rPr lang="es-ES" sz="2800" u="sng" dirty="0" err="1" smtClean="0"/>
              <a:t>procès</a:t>
            </a:r>
            <a:r>
              <a:rPr lang="es-ES" sz="2800" u="sng" dirty="0" smtClean="0"/>
              <a:t> </a:t>
            </a:r>
            <a:r>
              <a:rPr lang="es-ES" sz="2800" u="sng" dirty="0" err="1" smtClean="0"/>
              <a:t>telemàtic</a:t>
            </a:r>
            <a:r>
              <a:rPr lang="es-ES" sz="2800" u="sng" dirty="0" smtClean="0"/>
              <a:t> per a la </a:t>
            </a:r>
            <a:r>
              <a:rPr lang="es-ES" sz="2800" u="sng" dirty="0" err="1" smtClean="0"/>
              <a:t>creació</a:t>
            </a:r>
            <a:r>
              <a:rPr lang="es-ES" sz="2800" u="sng" dirty="0" smtClean="0"/>
              <a:t> </a:t>
            </a:r>
            <a:r>
              <a:rPr lang="es-ES" sz="2800" u="sng" dirty="0" err="1" smtClean="0"/>
              <a:t>d´una</a:t>
            </a:r>
            <a:r>
              <a:rPr lang="es-ES" sz="2800" u="sng" dirty="0" smtClean="0"/>
              <a:t> empresa </a:t>
            </a:r>
            <a:endParaRPr lang="es-ES" sz="28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Es fa per </a:t>
            </a:r>
            <a:r>
              <a:rPr lang="es-ES" dirty="0" err="1" smtClean="0"/>
              <a:t>empreses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per </a:t>
            </a:r>
            <a:r>
              <a:rPr lang="es-ES" dirty="0" err="1" smtClean="0"/>
              <a:t>exemple</a:t>
            </a:r>
            <a:r>
              <a:rPr lang="es-ES" dirty="0" smtClean="0"/>
              <a:t>, les </a:t>
            </a:r>
            <a:r>
              <a:rPr lang="es-ES" dirty="0" err="1" smtClean="0"/>
              <a:t>societats</a:t>
            </a:r>
            <a:r>
              <a:rPr lang="es-ES" dirty="0" smtClean="0"/>
              <a:t> </a:t>
            </a:r>
            <a:r>
              <a:rPr lang="es-ES" dirty="0" err="1" smtClean="0"/>
              <a:t>limitades</a:t>
            </a:r>
            <a:r>
              <a:rPr lang="es-ES" dirty="0"/>
              <a:t> </a:t>
            </a:r>
            <a:r>
              <a:rPr lang="es-ES" dirty="0" smtClean="0"/>
              <a:t>i </a:t>
            </a:r>
            <a:r>
              <a:rPr lang="es-ES" dirty="0" err="1" smtClean="0"/>
              <a:t>societats</a:t>
            </a:r>
            <a:r>
              <a:rPr lang="es-ES" dirty="0" smtClean="0"/>
              <a:t> </a:t>
            </a:r>
            <a:r>
              <a:rPr lang="es-ES" dirty="0" err="1" smtClean="0"/>
              <a:t>limitades</a:t>
            </a:r>
            <a:r>
              <a:rPr lang="es-ES" dirty="0" smtClean="0"/>
              <a:t> de nova empresa per </a:t>
            </a:r>
            <a:r>
              <a:rPr lang="es-ES" dirty="0" err="1" smtClean="0"/>
              <a:t>reduir</a:t>
            </a:r>
            <a:r>
              <a:rPr lang="es-ES" dirty="0" smtClean="0"/>
              <a:t> </a:t>
            </a:r>
            <a:r>
              <a:rPr lang="es-ES" dirty="0" err="1" smtClean="0"/>
              <a:t>temps</a:t>
            </a:r>
            <a:r>
              <a:rPr lang="es-ES" dirty="0" smtClean="0"/>
              <a:t> i costos.</a:t>
            </a:r>
          </a:p>
          <a:p>
            <a:r>
              <a:rPr lang="es-ES" dirty="0" err="1" smtClean="0"/>
              <a:t>L´emprenedor</a:t>
            </a:r>
            <a:r>
              <a:rPr lang="es-ES" dirty="0" smtClean="0"/>
              <a:t> </a:t>
            </a:r>
            <a:r>
              <a:rPr lang="es-ES" dirty="0" err="1" smtClean="0"/>
              <a:t>haura</a:t>
            </a:r>
            <a:r>
              <a:rPr lang="es-ES" dirty="0" smtClean="0"/>
              <a:t> de dirigir- se </a:t>
            </a:r>
            <a:r>
              <a:rPr lang="es-ES" dirty="0" err="1" smtClean="0"/>
              <a:t>als</a:t>
            </a:r>
            <a:r>
              <a:rPr lang="es-ES" dirty="0" smtClean="0"/>
              <a:t> </a:t>
            </a:r>
            <a:r>
              <a:rPr lang="es-ES" dirty="0" err="1" smtClean="0"/>
              <a:t>punts</a:t>
            </a:r>
            <a:r>
              <a:rPr lang="es-ES" dirty="0" smtClean="0"/>
              <a:t> </a:t>
            </a:r>
            <a:r>
              <a:rPr lang="es-ES" dirty="0" err="1" smtClean="0"/>
              <a:t>d´atenció</a:t>
            </a:r>
            <a:r>
              <a:rPr lang="es-ES" dirty="0" smtClean="0"/>
              <a:t> a l ´</a:t>
            </a:r>
            <a:r>
              <a:rPr lang="es-ES" dirty="0" err="1" smtClean="0"/>
              <a:t>emprendor</a:t>
            </a:r>
            <a:r>
              <a:rPr lang="es-ES" dirty="0" smtClean="0"/>
              <a:t>(PAE) en que </a:t>
            </a:r>
            <a:r>
              <a:rPr lang="es-ES" dirty="0" err="1" smtClean="0"/>
              <a:t>l´assesoraran</a:t>
            </a:r>
            <a:r>
              <a:rPr lang="es-ES" dirty="0" smtClean="0"/>
              <a:t> del </a:t>
            </a:r>
            <a:r>
              <a:rPr lang="es-ES" dirty="0" err="1" smtClean="0"/>
              <a:t>seu</a:t>
            </a:r>
            <a:r>
              <a:rPr lang="es-ES" dirty="0" smtClean="0"/>
              <a:t> </a:t>
            </a:r>
            <a:r>
              <a:rPr lang="es-ES" dirty="0" err="1" smtClean="0"/>
              <a:t>projecte</a:t>
            </a:r>
            <a:r>
              <a:rPr lang="es-ES" dirty="0" smtClean="0"/>
              <a:t> i se </a:t>
            </a:r>
            <a:r>
              <a:rPr lang="es-ES" dirty="0" err="1" smtClean="0"/>
              <a:t>li</a:t>
            </a:r>
            <a:r>
              <a:rPr lang="es-ES" dirty="0" smtClean="0"/>
              <a:t> </a:t>
            </a:r>
            <a:r>
              <a:rPr lang="es-ES" dirty="0" err="1" smtClean="0"/>
              <a:t>permetrà</a:t>
            </a:r>
            <a:r>
              <a:rPr lang="es-ES" dirty="0" smtClean="0"/>
              <a:t> iniciar el </a:t>
            </a:r>
            <a:r>
              <a:rPr lang="es-ES" dirty="0" err="1" smtClean="0"/>
              <a:t>seu</a:t>
            </a:r>
            <a:r>
              <a:rPr lang="es-ES" dirty="0" smtClean="0"/>
              <a:t> </a:t>
            </a:r>
            <a:r>
              <a:rPr lang="es-ES" dirty="0" err="1" smtClean="0"/>
              <a:t>projecte</a:t>
            </a:r>
            <a:r>
              <a:rPr lang="es-ES" dirty="0" smtClean="0"/>
              <a:t> per </a:t>
            </a:r>
            <a:r>
              <a:rPr lang="es-ES" dirty="0" err="1" smtClean="0"/>
              <a:t>mitjants</a:t>
            </a:r>
            <a:r>
              <a:rPr lang="es-ES" dirty="0" smtClean="0"/>
              <a:t> </a:t>
            </a:r>
            <a:r>
              <a:rPr lang="es-ES" dirty="0" err="1" smtClean="0"/>
              <a:t>telemàtics.Tambe</a:t>
            </a:r>
            <a:r>
              <a:rPr lang="es-ES" dirty="0" smtClean="0"/>
              <a:t> </a:t>
            </a:r>
            <a:r>
              <a:rPr lang="es-ES" dirty="0" err="1" smtClean="0"/>
              <a:t>podrà</a:t>
            </a:r>
            <a:r>
              <a:rPr lang="es-ES" dirty="0" smtClean="0"/>
              <a:t> iniciar per si </a:t>
            </a:r>
            <a:r>
              <a:rPr lang="es-ES" dirty="0" err="1" smtClean="0"/>
              <a:t>mateix</a:t>
            </a:r>
            <a:r>
              <a:rPr lang="es-ES" dirty="0" smtClean="0"/>
              <a:t> el </a:t>
            </a:r>
            <a:r>
              <a:rPr lang="es-ES" dirty="0" err="1" smtClean="0"/>
              <a:t>projecte</a:t>
            </a:r>
            <a:r>
              <a:rPr lang="es-ES" dirty="0" smtClean="0"/>
              <a:t> a </a:t>
            </a:r>
            <a:r>
              <a:rPr lang="es-ES" dirty="0" err="1" smtClean="0"/>
              <a:t>travès</a:t>
            </a:r>
            <a:r>
              <a:rPr lang="es-ES" dirty="0" smtClean="0"/>
              <a:t> de la </a:t>
            </a:r>
            <a:r>
              <a:rPr lang="es-ES" dirty="0" err="1" smtClean="0"/>
              <a:t>pàgina</a:t>
            </a:r>
            <a:r>
              <a:rPr lang="es-ES" dirty="0" smtClean="0"/>
              <a:t> web de</a:t>
            </a:r>
            <a:r>
              <a:rPr lang="es-ES" b="1" dirty="0" smtClean="0"/>
              <a:t> Circe </a:t>
            </a:r>
            <a:r>
              <a:rPr lang="es-ES" dirty="0" smtClean="0"/>
              <a:t>i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tràmits</a:t>
            </a:r>
            <a:r>
              <a:rPr lang="es-ES" dirty="0" smtClean="0"/>
              <a:t> es </a:t>
            </a:r>
            <a:r>
              <a:rPr lang="es-ES" dirty="0" err="1" smtClean="0"/>
              <a:t>formalitzaran</a:t>
            </a:r>
            <a:r>
              <a:rPr lang="es-ES" dirty="0" smtClean="0"/>
              <a:t> a </a:t>
            </a:r>
            <a:r>
              <a:rPr lang="es-ES" dirty="0" err="1" smtClean="0"/>
              <a:t>travès</a:t>
            </a:r>
            <a:r>
              <a:rPr lang="es-ES" dirty="0" smtClean="0"/>
              <a:t> </a:t>
            </a:r>
            <a:r>
              <a:rPr lang="es-ES" dirty="0" err="1" smtClean="0"/>
              <a:t>d´un</a:t>
            </a:r>
            <a:r>
              <a:rPr lang="es-ES" dirty="0" smtClean="0"/>
              <a:t> </a:t>
            </a:r>
            <a:r>
              <a:rPr lang="es-ES" dirty="0" err="1" smtClean="0"/>
              <a:t>ùnic</a:t>
            </a:r>
            <a:r>
              <a:rPr lang="es-ES" dirty="0" smtClean="0"/>
              <a:t> </a:t>
            </a:r>
            <a:r>
              <a:rPr lang="es-ES" dirty="0" err="1" smtClean="0"/>
              <a:t>document</a:t>
            </a:r>
            <a:r>
              <a:rPr lang="es-ES" dirty="0" smtClean="0"/>
              <a:t> el </a:t>
            </a:r>
            <a:r>
              <a:rPr lang="es-ES" b="1" dirty="0" smtClean="0"/>
              <a:t>DUE. </a:t>
            </a:r>
            <a:endParaRPr lang="es-E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79512" y="2636912"/>
            <a:ext cx="8100392" cy="850106"/>
          </a:xfrm>
        </p:spPr>
        <p:txBody>
          <a:bodyPr>
            <a:noAutofit/>
          </a:bodyPr>
          <a:lstStyle/>
          <a:p>
            <a:r>
              <a:rPr lang="es-ES" sz="6000" b="1" u="sng" dirty="0" smtClean="0"/>
              <a:t>6)</a:t>
            </a:r>
            <a:r>
              <a:rPr lang="es-ES" sz="6000" b="1" u="sng" dirty="0" err="1" smtClean="0"/>
              <a:t>Els</a:t>
            </a:r>
            <a:r>
              <a:rPr lang="es-ES" sz="6000" b="1" u="sng" dirty="0" smtClean="0"/>
              <a:t> </a:t>
            </a:r>
            <a:r>
              <a:rPr lang="es-ES" sz="6000" b="1" u="sng" dirty="0" err="1" smtClean="0"/>
              <a:t>documents</a:t>
            </a:r>
            <a:r>
              <a:rPr lang="es-ES" sz="6000" b="1" u="sng" dirty="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181850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6.1)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processos</a:t>
            </a:r>
            <a:r>
              <a:rPr lang="es-ES" dirty="0" smtClean="0"/>
              <a:t> </a:t>
            </a:r>
            <a:r>
              <a:rPr lang="es-ES" dirty="0" err="1" smtClean="0"/>
              <a:t>administratius</a:t>
            </a:r>
            <a:r>
              <a:rPr lang="es-ES" dirty="0" smtClean="0"/>
              <a:t> de </a:t>
            </a:r>
            <a:r>
              <a:rPr lang="es-ES" dirty="0" err="1" smtClean="0"/>
              <a:t>l´empressa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6.2 </a:t>
            </a:r>
            <a:r>
              <a:rPr lang="es-ES" dirty="0" err="1"/>
              <a:t>D</a:t>
            </a:r>
            <a:r>
              <a:rPr lang="es-ES" dirty="0" err="1" smtClean="0"/>
              <a:t>ocuments</a:t>
            </a:r>
            <a:r>
              <a:rPr lang="es-ES" dirty="0" smtClean="0"/>
              <a:t> de la </a:t>
            </a:r>
            <a:r>
              <a:rPr lang="es-ES" dirty="0" err="1" smtClean="0"/>
              <a:t>compravenda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800" dirty="0" smtClean="0"/>
              <a:t>Comanda </a:t>
            </a:r>
          </a:p>
          <a:p>
            <a:r>
              <a:rPr lang="es-ES" sz="4800" dirty="0" err="1" smtClean="0"/>
              <a:t>Albarà</a:t>
            </a:r>
            <a:endParaRPr lang="es-ES" sz="4800" dirty="0" smtClean="0"/>
          </a:p>
          <a:p>
            <a:r>
              <a:rPr lang="es-ES" sz="4800" dirty="0" smtClean="0"/>
              <a:t>Factura 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smtClean="0"/>
              <a:t>1)</a:t>
            </a:r>
            <a:r>
              <a:rPr lang="es-ES" b="1" u="sng" dirty="0" err="1" smtClean="0"/>
              <a:t>Tràmits</a:t>
            </a:r>
            <a:r>
              <a:rPr lang="es-ES" b="1" u="sng" dirty="0" smtClean="0"/>
              <a:t> de </a:t>
            </a:r>
            <a:r>
              <a:rPr lang="es-ES" b="1" u="sng" dirty="0" err="1" smtClean="0"/>
              <a:t>constitució</a:t>
            </a:r>
            <a:endParaRPr lang="es-ES" b="1" u="sng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628800"/>
            <a:ext cx="32403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comanda 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1115616" y="3573016"/>
            <a:ext cx="7416824" cy="2625155"/>
          </a:xfrm>
        </p:spPr>
        <p:txBody>
          <a:bodyPr/>
          <a:lstStyle/>
          <a:p>
            <a:r>
              <a:rPr lang="ca-ES" dirty="0" smtClean="0"/>
              <a:t>La comanda es pot fer  de tres maneres:</a:t>
            </a:r>
          </a:p>
          <a:p>
            <a:pPr lvl="1"/>
            <a:r>
              <a:rPr lang="ca-ES" dirty="0" smtClean="0"/>
              <a:t>Per representant</a:t>
            </a:r>
          </a:p>
          <a:p>
            <a:pPr lvl="1"/>
            <a:r>
              <a:rPr lang="ca-ES" dirty="0" smtClean="0"/>
              <a:t>Per telèfon</a:t>
            </a:r>
          </a:p>
          <a:p>
            <a:pPr lvl="1"/>
            <a:r>
              <a:rPr lang="ca-ES" dirty="0" smtClean="0"/>
              <a:t>Imprès</a:t>
            </a:r>
          </a:p>
          <a:p>
            <a:pPr lvl="1"/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70485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77875"/>
            <a:ext cx="8526529" cy="485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Albarà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46455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852936"/>
            <a:ext cx="83693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520" y="764705"/>
            <a:ext cx="8425952" cy="100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7195" y="1916832"/>
            <a:ext cx="5371070" cy="48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factura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2492896"/>
            <a:ext cx="7283152" cy="3629000"/>
          </a:xfrm>
        </p:spPr>
        <p:txBody>
          <a:bodyPr>
            <a:normAutofit fontScale="70000" lnSpcReduction="20000"/>
          </a:bodyPr>
          <a:lstStyle/>
          <a:p>
            <a:r>
              <a:rPr lang="es-ES" dirty="0" err="1" smtClean="0"/>
              <a:t>L´emet</a:t>
            </a:r>
            <a:r>
              <a:rPr lang="es-ES" dirty="0" smtClean="0"/>
              <a:t> </a:t>
            </a:r>
            <a:r>
              <a:rPr lang="es-ES" dirty="0" err="1"/>
              <a:t>ú</a:t>
            </a:r>
            <a:r>
              <a:rPr lang="es-ES" dirty="0" err="1" smtClean="0"/>
              <a:t>nicament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empresaris</a:t>
            </a:r>
            <a:r>
              <a:rPr lang="es-ES" dirty="0" smtClean="0"/>
              <a:t> i </a:t>
            </a:r>
            <a:r>
              <a:rPr lang="es-ES" dirty="0" err="1" smtClean="0"/>
              <a:t>professionals</a:t>
            </a:r>
            <a:r>
              <a:rPr lang="es-ES" dirty="0" smtClean="0"/>
              <a:t> per les </a:t>
            </a:r>
            <a:r>
              <a:rPr lang="es-ES" dirty="0" err="1" smtClean="0"/>
              <a:t>seves</a:t>
            </a:r>
            <a:r>
              <a:rPr lang="es-ES" dirty="0" smtClean="0"/>
              <a:t> </a:t>
            </a:r>
            <a:r>
              <a:rPr lang="es-ES" dirty="0" err="1" smtClean="0"/>
              <a:t>operacions</a:t>
            </a:r>
            <a:endParaRPr lang="es-ES" dirty="0" smtClean="0"/>
          </a:p>
          <a:p>
            <a:r>
              <a:rPr lang="es-ES" dirty="0" err="1" smtClean="0"/>
              <a:t>S´han</a:t>
            </a:r>
            <a:r>
              <a:rPr lang="es-ES" dirty="0" smtClean="0"/>
              <a:t> de </a:t>
            </a:r>
            <a:r>
              <a:rPr lang="es-ES" dirty="0" err="1" smtClean="0"/>
              <a:t>fer</a:t>
            </a:r>
            <a:r>
              <a:rPr lang="es-ES" dirty="0" smtClean="0"/>
              <a:t> dos </a:t>
            </a:r>
            <a:r>
              <a:rPr lang="es-ES" dirty="0" err="1" smtClean="0"/>
              <a:t>exemplars</a:t>
            </a:r>
            <a:r>
              <a:rPr lang="es-ES" dirty="0" smtClean="0"/>
              <a:t>, un </a:t>
            </a:r>
            <a:r>
              <a:rPr lang="es-ES" dirty="0" err="1" smtClean="0"/>
              <a:t>pel</a:t>
            </a:r>
            <a:r>
              <a:rPr lang="es-ES" dirty="0" smtClean="0"/>
              <a:t> </a:t>
            </a:r>
            <a:r>
              <a:rPr lang="es-ES" dirty="0" err="1" smtClean="0"/>
              <a:t>venedor</a:t>
            </a:r>
            <a:r>
              <a:rPr lang="es-ES" dirty="0" smtClean="0"/>
              <a:t> i </a:t>
            </a:r>
            <a:r>
              <a:rPr lang="es-ES" dirty="0" err="1" smtClean="0"/>
              <a:t>altre</a:t>
            </a:r>
            <a:r>
              <a:rPr lang="es-ES" dirty="0" smtClean="0"/>
              <a:t> per al comprador  </a:t>
            </a:r>
          </a:p>
          <a:p>
            <a:r>
              <a:rPr lang="es-ES" dirty="0" err="1" smtClean="0"/>
              <a:t>Existeixen</a:t>
            </a:r>
            <a:r>
              <a:rPr lang="es-ES" dirty="0" smtClean="0"/>
              <a:t> dos </a:t>
            </a:r>
            <a:r>
              <a:rPr lang="es-ES" dirty="0" err="1" smtClean="0"/>
              <a:t>tipus</a:t>
            </a:r>
            <a:r>
              <a:rPr lang="es-ES" dirty="0" smtClean="0"/>
              <a:t> de factures:</a:t>
            </a:r>
          </a:p>
          <a:p>
            <a:pPr lvl="1"/>
            <a:r>
              <a:rPr lang="es-ES" dirty="0" smtClean="0"/>
              <a:t>Completa( Es </a:t>
            </a:r>
            <a:r>
              <a:rPr lang="es-ES" dirty="0" err="1" smtClean="0"/>
              <a:t>demana</a:t>
            </a:r>
            <a:r>
              <a:rPr lang="es-ES" dirty="0" smtClean="0"/>
              <a:t> </a:t>
            </a:r>
            <a:r>
              <a:rPr lang="es-ES" dirty="0" err="1" smtClean="0"/>
              <a:t>normalment</a:t>
            </a:r>
            <a:r>
              <a:rPr lang="es-ES" dirty="0" smtClean="0"/>
              <a:t>:</a:t>
            </a:r>
            <a:r>
              <a:rPr lang="es-ES" dirty="0" smtClean="0"/>
              <a:t> </a:t>
            </a:r>
          </a:p>
          <a:p>
            <a:pPr lvl="2"/>
            <a:r>
              <a:rPr lang="es-ES" dirty="0" err="1" smtClean="0"/>
              <a:t>L´import</a:t>
            </a:r>
            <a:r>
              <a:rPr lang="es-ES" dirty="0" smtClean="0"/>
              <a:t> </a:t>
            </a:r>
            <a:r>
              <a:rPr lang="es-ES" dirty="0" err="1" smtClean="0"/>
              <a:t>sigui</a:t>
            </a:r>
            <a:r>
              <a:rPr lang="es-ES" dirty="0" smtClean="0"/>
              <a:t> 400 euros o mes , </a:t>
            </a:r>
          </a:p>
          <a:p>
            <a:pPr lvl="2"/>
            <a:r>
              <a:rPr lang="es-ES" dirty="0" err="1" smtClean="0"/>
              <a:t>quan</a:t>
            </a:r>
            <a:r>
              <a:rPr lang="es-ES" dirty="0" smtClean="0"/>
              <a:t> </a:t>
            </a:r>
            <a:r>
              <a:rPr lang="es-ES" dirty="0" err="1" smtClean="0"/>
              <a:t>sigui</a:t>
            </a:r>
            <a:r>
              <a:rPr lang="es-ES" dirty="0" smtClean="0"/>
              <a:t> un </a:t>
            </a:r>
            <a:r>
              <a:rPr lang="es-ES" dirty="0" err="1" smtClean="0"/>
              <a:t>empresari</a:t>
            </a:r>
            <a:r>
              <a:rPr lang="es-ES" dirty="0" smtClean="0"/>
              <a:t> o profesional el </a:t>
            </a:r>
            <a:r>
              <a:rPr lang="es-ES" dirty="0" err="1" smtClean="0"/>
              <a:t>destinatari</a:t>
            </a:r>
            <a:r>
              <a:rPr lang="es-ES" dirty="0" smtClean="0"/>
              <a:t> </a:t>
            </a:r>
          </a:p>
          <a:p>
            <a:pPr lvl="2"/>
            <a:r>
              <a:rPr lang="es-ES" dirty="0" smtClean="0"/>
              <a:t> si es </a:t>
            </a:r>
            <a:r>
              <a:rPr lang="es-ES" dirty="0" err="1" smtClean="0"/>
              <a:t>vol</a:t>
            </a:r>
            <a:r>
              <a:rPr lang="es-ES" dirty="0" smtClean="0"/>
              <a:t> </a:t>
            </a:r>
            <a:r>
              <a:rPr lang="es-ES" dirty="0" err="1" smtClean="0"/>
              <a:t>utilitzar</a:t>
            </a:r>
            <a:r>
              <a:rPr lang="es-ES" dirty="0" smtClean="0"/>
              <a:t> per desgravar.</a:t>
            </a:r>
          </a:p>
          <a:p>
            <a:pPr lvl="1"/>
            <a:r>
              <a:rPr lang="es-ES" dirty="0" smtClean="0"/>
              <a:t>Simplificada</a:t>
            </a:r>
            <a:r>
              <a:rPr lang="es-ES" dirty="0" smtClean="0"/>
              <a:t> ( </a:t>
            </a:r>
            <a:r>
              <a:rPr lang="es-ES" dirty="0" err="1" smtClean="0"/>
              <a:t>hi</a:t>
            </a:r>
            <a:r>
              <a:rPr lang="es-ES" dirty="0" smtClean="0"/>
              <a:t> ha </a:t>
            </a:r>
            <a:r>
              <a:rPr lang="es-ES" dirty="0" err="1" smtClean="0"/>
              <a:t>dades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el </a:t>
            </a:r>
            <a:r>
              <a:rPr lang="es-ES" dirty="0" err="1" smtClean="0"/>
              <a:t>nom</a:t>
            </a:r>
            <a:r>
              <a:rPr lang="es-ES" dirty="0" smtClean="0"/>
              <a:t> del </a:t>
            </a:r>
            <a:r>
              <a:rPr lang="es-ES" dirty="0" err="1" smtClean="0"/>
              <a:t>client</a:t>
            </a:r>
            <a:r>
              <a:rPr lang="es-ES" dirty="0" smtClean="0"/>
              <a:t> que no </a:t>
            </a:r>
            <a:r>
              <a:rPr lang="es-ES" dirty="0" err="1" smtClean="0"/>
              <a:t>apareix</a:t>
            </a:r>
            <a:r>
              <a:rPr lang="es-ES" dirty="0" smtClean="0"/>
              <a:t> i en </a:t>
            </a:r>
            <a:r>
              <a:rPr lang="es-ES" dirty="0" err="1" smtClean="0"/>
              <a:t>ocasions</a:t>
            </a:r>
            <a:r>
              <a:rPr lang="es-ES" dirty="0" smtClean="0"/>
              <a:t> la </a:t>
            </a:r>
            <a:r>
              <a:rPr lang="es-ES" dirty="0" err="1" smtClean="0"/>
              <a:t>quota</a:t>
            </a:r>
            <a:r>
              <a:rPr lang="es-ES" dirty="0" smtClean="0"/>
              <a:t> que es </a:t>
            </a:r>
            <a:r>
              <a:rPr lang="es-ES" dirty="0" err="1" smtClean="0"/>
              <a:t>repercuteix</a:t>
            </a:r>
            <a:r>
              <a:rPr lang="es-ES" dirty="0" smtClean="0"/>
              <a:t> </a:t>
            </a:r>
            <a:r>
              <a:rPr lang="es-ES" dirty="0" err="1" smtClean="0"/>
              <a:t>d´IVA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Electrònica</a:t>
            </a:r>
            <a:r>
              <a:rPr lang="es-ES" dirty="0" smtClean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296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3" y="638175"/>
            <a:ext cx="70389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70609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FACTURA COMPLETA </a:t>
            </a:r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22508"/>
            <a:ext cx="5659338" cy="503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FACTURA SIMPLIFICADA </a:t>
            </a:r>
            <a:endParaRPr lang="es-E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Factura </a:t>
            </a:r>
            <a:r>
              <a:rPr lang="es-ES" sz="3200" dirty="0" err="1" smtClean="0"/>
              <a:t>electrònica</a:t>
            </a:r>
            <a:r>
              <a:rPr lang="es-ES" sz="3200" dirty="0" smtClean="0"/>
              <a:t>( </a:t>
            </a:r>
            <a:r>
              <a:rPr lang="es-ES" sz="3200" dirty="0" err="1" smtClean="0"/>
              <a:t>s´ha</a:t>
            </a:r>
            <a:r>
              <a:rPr lang="es-ES" sz="3200" dirty="0" smtClean="0"/>
              <a:t> de </a:t>
            </a:r>
            <a:r>
              <a:rPr lang="es-ES" sz="3200" dirty="0" err="1" smtClean="0"/>
              <a:t>dispondre</a:t>
            </a:r>
            <a:r>
              <a:rPr lang="es-ES" sz="3200" dirty="0" smtClean="0"/>
              <a:t> </a:t>
            </a:r>
            <a:r>
              <a:rPr lang="es-ES" sz="3200" dirty="0" err="1" smtClean="0"/>
              <a:t>d´un</a:t>
            </a:r>
            <a:r>
              <a:rPr lang="es-ES" sz="3200" dirty="0" smtClean="0"/>
              <a:t> </a:t>
            </a:r>
            <a:r>
              <a:rPr lang="es-ES" sz="3200" dirty="0" err="1" smtClean="0"/>
              <a:t>certificat</a:t>
            </a:r>
            <a:r>
              <a:rPr lang="es-ES" sz="3200" dirty="0" smtClean="0"/>
              <a:t> </a:t>
            </a:r>
            <a:r>
              <a:rPr lang="es-ES" sz="3200" dirty="0" err="1" smtClean="0"/>
              <a:t>electrònic</a:t>
            </a:r>
            <a:r>
              <a:rPr lang="es-ES" sz="3200" dirty="0" smtClean="0"/>
              <a:t> per </a:t>
            </a:r>
            <a:r>
              <a:rPr lang="es-ES" sz="3200" dirty="0" err="1" smtClean="0"/>
              <a:t>omplir</a:t>
            </a:r>
            <a:r>
              <a:rPr lang="es-ES" sz="3200" dirty="0" smtClean="0"/>
              <a:t> i signar  i el comprador també el </a:t>
            </a:r>
            <a:r>
              <a:rPr lang="es-ES" sz="3200" dirty="0" err="1" smtClean="0"/>
              <a:t>qual</a:t>
            </a:r>
            <a:r>
              <a:rPr lang="es-ES" sz="3200" dirty="0" smtClean="0"/>
              <a:t> ha de signar</a:t>
            </a:r>
            <a:endParaRPr lang="es-E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7848872" cy="4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6.3Documents </a:t>
            </a:r>
            <a:r>
              <a:rPr lang="es-ES" sz="2400" dirty="0" err="1" smtClean="0"/>
              <a:t>relacionats</a:t>
            </a:r>
            <a:r>
              <a:rPr lang="es-ES" sz="2400" dirty="0" smtClean="0"/>
              <a:t> </a:t>
            </a:r>
            <a:r>
              <a:rPr lang="es-ES" sz="2400" dirty="0" err="1" smtClean="0"/>
              <a:t>amb</a:t>
            </a:r>
            <a:r>
              <a:rPr lang="es-ES" sz="2400" dirty="0" smtClean="0"/>
              <a:t> el </a:t>
            </a:r>
            <a:r>
              <a:rPr lang="es-ES" sz="2400" dirty="0" err="1" smtClean="0"/>
              <a:t>cobrament</a:t>
            </a:r>
            <a:r>
              <a:rPr lang="es-ES" sz="2400" dirty="0" smtClean="0"/>
              <a:t> i el </a:t>
            </a:r>
            <a:r>
              <a:rPr lang="es-ES" sz="2400" dirty="0" err="1" smtClean="0"/>
              <a:t>pagament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68262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708920"/>
            <a:ext cx="62039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3068960"/>
            <a:ext cx="6889750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 err="1" smtClean="0"/>
              <a:t>lletra</a:t>
            </a:r>
            <a:r>
              <a:rPr lang="es-ES" dirty="0" smtClean="0"/>
              <a:t> de </a:t>
            </a:r>
            <a:r>
              <a:rPr lang="es-ES" dirty="0" err="1" smtClean="0"/>
              <a:t>canvi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2492896"/>
            <a:ext cx="7931224" cy="3921299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ELEMENTS DE LA LLETRA DE CANVI</a:t>
            </a:r>
          </a:p>
          <a:p>
            <a:pPr lvl="1"/>
            <a:r>
              <a:rPr lang="es-ES" dirty="0" err="1" smtClean="0"/>
              <a:t>Lliurador:Persona</a:t>
            </a:r>
            <a:r>
              <a:rPr lang="es-ES" dirty="0" smtClean="0"/>
              <a:t> que crea la </a:t>
            </a:r>
            <a:r>
              <a:rPr lang="es-ES" dirty="0" err="1" smtClean="0"/>
              <a:t>lletra</a:t>
            </a:r>
            <a:r>
              <a:rPr lang="es-ES" dirty="0" smtClean="0"/>
              <a:t> i ordena pagar-la ( el comprador)ha de signar-la , sino no val.</a:t>
            </a:r>
          </a:p>
          <a:p>
            <a:pPr lvl="1"/>
            <a:r>
              <a:rPr lang="es-ES" dirty="0" err="1" smtClean="0"/>
              <a:t>Lliurat:La</a:t>
            </a:r>
            <a:r>
              <a:rPr lang="es-ES" dirty="0" smtClean="0"/>
              <a:t> persona a </a:t>
            </a:r>
            <a:r>
              <a:rPr lang="es-ES" dirty="0" err="1" smtClean="0"/>
              <a:t>qui</a:t>
            </a:r>
            <a:r>
              <a:rPr lang="es-ES" dirty="0" smtClean="0"/>
              <a:t> </a:t>
            </a:r>
            <a:r>
              <a:rPr lang="es-ES" dirty="0" err="1" smtClean="0"/>
              <a:t>s´ordena</a:t>
            </a:r>
            <a:r>
              <a:rPr lang="es-ES" dirty="0" smtClean="0"/>
              <a:t> el </a:t>
            </a:r>
            <a:r>
              <a:rPr lang="es-ES" dirty="0" err="1" smtClean="0"/>
              <a:t>pagament</a:t>
            </a:r>
            <a:r>
              <a:rPr lang="es-ES" dirty="0" smtClean="0"/>
              <a:t> de la </a:t>
            </a:r>
            <a:r>
              <a:rPr lang="es-ES" dirty="0" err="1" smtClean="0"/>
              <a:t>lletra</a:t>
            </a:r>
            <a:r>
              <a:rPr lang="es-ES" dirty="0" smtClean="0"/>
              <a:t> ( el </a:t>
            </a:r>
            <a:r>
              <a:rPr lang="es-ES" dirty="0" err="1" smtClean="0"/>
              <a:t>venedor</a:t>
            </a:r>
            <a:r>
              <a:rPr lang="es-ES" dirty="0" smtClean="0"/>
              <a:t>) </a:t>
            </a:r>
            <a:r>
              <a:rPr lang="es-ES" dirty="0" err="1" smtClean="0"/>
              <a:t>perque</a:t>
            </a:r>
            <a:r>
              <a:rPr lang="es-ES" dirty="0" smtClean="0"/>
              <a:t> </a:t>
            </a:r>
            <a:r>
              <a:rPr lang="es-ES" dirty="0" err="1" smtClean="0"/>
              <a:t>neixi</a:t>
            </a:r>
            <a:r>
              <a:rPr lang="es-ES" dirty="0" smtClean="0"/>
              <a:t> </a:t>
            </a:r>
            <a:r>
              <a:rPr lang="es-ES" dirty="0" err="1" smtClean="0"/>
              <a:t>l´obligació</a:t>
            </a:r>
            <a:r>
              <a:rPr lang="es-ES" dirty="0" smtClean="0"/>
              <a:t> el </a:t>
            </a:r>
            <a:r>
              <a:rPr lang="es-ES" dirty="0" err="1" smtClean="0"/>
              <a:t>lliurat</a:t>
            </a:r>
            <a:r>
              <a:rPr lang="es-ES" dirty="0" smtClean="0"/>
              <a:t> ha </a:t>
            </a:r>
            <a:r>
              <a:rPr lang="es-ES" dirty="0" err="1" smtClean="0"/>
              <a:t>d´aceptar</a:t>
            </a:r>
            <a:r>
              <a:rPr lang="es-ES" dirty="0" smtClean="0"/>
              <a:t> la </a:t>
            </a:r>
            <a:r>
              <a:rPr lang="es-ES" dirty="0" err="1" smtClean="0"/>
              <a:t>lletra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Prenedor</a:t>
            </a:r>
            <a:r>
              <a:rPr lang="es-ES" dirty="0" smtClean="0"/>
              <a:t>:  la persona el </a:t>
            </a:r>
            <a:r>
              <a:rPr lang="es-ES" dirty="0" err="1" smtClean="0"/>
              <a:t>qual</a:t>
            </a:r>
            <a:r>
              <a:rPr lang="es-ES" dirty="0" smtClean="0"/>
              <a:t> </a:t>
            </a:r>
            <a:r>
              <a:rPr lang="es-ES" dirty="0" err="1" smtClean="0"/>
              <a:t>se´l</a:t>
            </a:r>
            <a:r>
              <a:rPr lang="es-ES" dirty="0" smtClean="0"/>
              <a:t> ha de </a:t>
            </a:r>
            <a:r>
              <a:rPr lang="es-ES" dirty="0" err="1" smtClean="0"/>
              <a:t>fer</a:t>
            </a:r>
            <a:r>
              <a:rPr lang="es-ES" dirty="0" smtClean="0"/>
              <a:t> el </a:t>
            </a:r>
            <a:r>
              <a:rPr lang="es-ES" dirty="0" err="1" smtClean="0"/>
              <a:t>pagament</a:t>
            </a:r>
            <a:r>
              <a:rPr lang="es-ES" dirty="0" smtClean="0"/>
              <a:t> ( </a:t>
            </a:r>
            <a:r>
              <a:rPr lang="es-ES" dirty="0" err="1" smtClean="0"/>
              <a:t>pot</a:t>
            </a:r>
            <a:r>
              <a:rPr lang="es-ES" dirty="0" smtClean="0"/>
              <a:t> ser </a:t>
            </a:r>
            <a:r>
              <a:rPr lang="es-ES" dirty="0" err="1" smtClean="0"/>
              <a:t>venedor</a:t>
            </a:r>
            <a:r>
              <a:rPr lang="es-ES" dirty="0" smtClean="0"/>
              <a:t> o el propi </a:t>
            </a:r>
            <a:r>
              <a:rPr lang="es-ES" dirty="0" err="1" smtClean="0"/>
              <a:t>banc</a:t>
            </a:r>
            <a:r>
              <a:rPr lang="es-ES" dirty="0" smtClean="0"/>
              <a:t> )</a:t>
            </a:r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63150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490066"/>
          </a:xfrm>
        </p:spPr>
        <p:txBody>
          <a:bodyPr>
            <a:normAutofit fontScale="90000"/>
          </a:bodyPr>
          <a:lstStyle/>
          <a:p>
            <a:r>
              <a:rPr lang="es-ES" u="sng" dirty="0" err="1" smtClean="0"/>
              <a:t>Societats</a:t>
            </a:r>
            <a:r>
              <a:rPr lang="es-ES" u="sng" dirty="0" smtClean="0"/>
              <a:t> </a:t>
            </a:r>
            <a:r>
              <a:rPr lang="es-ES" u="sng" dirty="0" err="1" smtClean="0"/>
              <a:t>mercantils</a:t>
            </a:r>
            <a:r>
              <a:rPr lang="es-ES" u="sng" dirty="0" smtClean="0"/>
              <a:t> </a:t>
            </a:r>
            <a:endParaRPr lang="es-ES" u="sng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001419"/>
          </a:xfrm>
        </p:spPr>
        <p:txBody>
          <a:bodyPr/>
          <a:lstStyle/>
          <a:p>
            <a:r>
              <a:rPr lang="es-ES" b="1" u="sng" dirty="0" err="1" smtClean="0"/>
              <a:t>Certificat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negatiu</a:t>
            </a:r>
            <a:r>
              <a:rPr lang="es-ES" b="1" u="sng" dirty="0" smtClean="0"/>
              <a:t> del </a:t>
            </a:r>
            <a:r>
              <a:rPr lang="es-ES" b="1" u="sng" dirty="0" err="1" smtClean="0"/>
              <a:t>nom:</a:t>
            </a:r>
            <a:r>
              <a:rPr lang="es-ES" dirty="0" err="1" smtClean="0"/>
              <a:t>S´ha</a:t>
            </a:r>
            <a:r>
              <a:rPr lang="es-ES" b="1" u="sng" dirty="0" smtClean="0"/>
              <a:t> </a:t>
            </a:r>
            <a:r>
              <a:rPr lang="es-ES" dirty="0" smtClean="0"/>
              <a:t>de </a:t>
            </a:r>
            <a:r>
              <a:rPr lang="es-ES" dirty="0" err="1" smtClean="0"/>
              <a:t>sol·licitar</a:t>
            </a:r>
            <a:r>
              <a:rPr lang="es-ES" dirty="0" smtClean="0"/>
              <a:t> un </a:t>
            </a:r>
            <a:r>
              <a:rPr lang="es-ES" dirty="0" err="1" smtClean="0"/>
              <a:t>certificat</a:t>
            </a:r>
            <a:r>
              <a:rPr lang="es-ES" dirty="0" smtClean="0"/>
              <a:t> de no coincidencia al registre </a:t>
            </a:r>
            <a:r>
              <a:rPr lang="es-ES" dirty="0" err="1" smtClean="0"/>
              <a:t>mercantil´per</a:t>
            </a:r>
            <a:r>
              <a:rPr lang="es-ES" dirty="0" smtClean="0"/>
              <a:t> </a:t>
            </a:r>
            <a:r>
              <a:rPr lang="es-ES" dirty="0" err="1" smtClean="0"/>
              <a:t>comprovar</a:t>
            </a:r>
            <a:r>
              <a:rPr lang="es-ES" dirty="0" smtClean="0"/>
              <a:t> que el </a:t>
            </a:r>
            <a:r>
              <a:rPr lang="es-ES" dirty="0" err="1" smtClean="0"/>
              <a:t>nom</a:t>
            </a:r>
            <a:r>
              <a:rPr lang="es-ES" dirty="0" smtClean="0"/>
              <a:t> </a:t>
            </a:r>
            <a:r>
              <a:rPr lang="es-ES" dirty="0" err="1" smtClean="0"/>
              <a:t>escollit</a:t>
            </a:r>
            <a:r>
              <a:rPr lang="es-ES" dirty="0" smtClean="0"/>
              <a:t> no </a:t>
            </a:r>
            <a:r>
              <a:rPr lang="es-ES" dirty="0" err="1" smtClean="0"/>
              <a:t>coincideix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el de </a:t>
            </a:r>
            <a:r>
              <a:rPr lang="es-ES" dirty="0" err="1" smtClean="0"/>
              <a:t>cap</a:t>
            </a:r>
            <a:r>
              <a:rPr lang="es-ES" dirty="0" smtClean="0"/>
              <a:t> </a:t>
            </a:r>
            <a:r>
              <a:rPr lang="es-ES" dirty="0" err="1" smtClean="0"/>
              <a:t>altra</a:t>
            </a:r>
            <a:r>
              <a:rPr lang="es-ES" dirty="0" smtClean="0"/>
              <a:t> </a:t>
            </a:r>
            <a:r>
              <a:rPr lang="es-ES" dirty="0" err="1" smtClean="0"/>
              <a:t>societat</a:t>
            </a:r>
            <a:r>
              <a:rPr lang="es-ES" dirty="0" smtClean="0"/>
              <a:t> </a:t>
            </a:r>
            <a:r>
              <a:rPr lang="es-ES" dirty="0" err="1" smtClean="0"/>
              <a:t>existent</a:t>
            </a:r>
            <a:r>
              <a:rPr lang="es-ES" dirty="0" smtClean="0"/>
              <a:t>. Per </a:t>
            </a:r>
            <a:r>
              <a:rPr lang="es-ES" dirty="0" err="1" smtClean="0"/>
              <a:t>fer</a:t>
            </a:r>
            <a:r>
              <a:rPr lang="es-ES" dirty="0" smtClean="0"/>
              <a:t> la </a:t>
            </a:r>
            <a:r>
              <a:rPr lang="es-ES" dirty="0" err="1" smtClean="0"/>
              <a:t>sol·licitud</a:t>
            </a:r>
            <a:r>
              <a:rPr lang="es-ES" dirty="0" smtClean="0"/>
              <a:t> es </a:t>
            </a:r>
            <a:r>
              <a:rPr lang="es-ES" dirty="0" err="1" smtClean="0"/>
              <a:t>recomana</a:t>
            </a:r>
            <a:r>
              <a:rPr lang="es-ES" dirty="0" smtClean="0"/>
              <a:t> indicar </a:t>
            </a:r>
            <a:r>
              <a:rPr lang="es-ES" dirty="0" err="1" smtClean="0"/>
              <a:t>fins</a:t>
            </a:r>
            <a:r>
              <a:rPr lang="es-ES" dirty="0" smtClean="0"/>
              <a:t> a cinc </a:t>
            </a:r>
            <a:r>
              <a:rPr lang="es-ES" dirty="0" err="1" smtClean="0"/>
              <a:t>denominacions</a:t>
            </a:r>
            <a:r>
              <a:rPr lang="es-ES" dirty="0" smtClean="0"/>
              <a:t>.</a:t>
            </a:r>
          </a:p>
          <a:p>
            <a:pPr>
              <a:buNone/>
            </a:pPr>
            <a:r>
              <a:rPr lang="es-ES" dirty="0" smtClean="0"/>
              <a:t>A les </a:t>
            </a:r>
            <a:r>
              <a:rPr lang="es-ES" dirty="0" err="1" smtClean="0"/>
              <a:t>cooperatives</a:t>
            </a:r>
            <a:r>
              <a:rPr lang="es-ES" dirty="0" smtClean="0"/>
              <a:t> </a:t>
            </a:r>
            <a:r>
              <a:rPr lang="es-ES" dirty="0" err="1" smtClean="0"/>
              <a:t>aquesta</a:t>
            </a:r>
            <a:r>
              <a:rPr lang="es-ES" dirty="0" smtClean="0"/>
              <a:t> sol-licitud es </a:t>
            </a:r>
            <a:r>
              <a:rPr lang="es-ES" dirty="0" err="1" smtClean="0"/>
              <a:t>presentarà</a:t>
            </a:r>
            <a:r>
              <a:rPr lang="es-ES" dirty="0" smtClean="0"/>
              <a:t> al registre de </a:t>
            </a:r>
            <a:r>
              <a:rPr lang="es-ES" dirty="0" err="1" smtClean="0"/>
              <a:t>Cooperatives</a:t>
            </a:r>
            <a:r>
              <a:rPr lang="es-ES" dirty="0" smtClean="0"/>
              <a:t>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60648"/>
            <a:ext cx="63754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xec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692150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564904"/>
            <a:ext cx="668655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933056"/>
            <a:ext cx="6264696" cy="272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346050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836712"/>
            <a:ext cx="67119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340768"/>
            <a:ext cx="6464300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005064"/>
            <a:ext cx="66929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4370783"/>
            <a:ext cx="4392488" cy="248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2656"/>
            <a:ext cx="27622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96752"/>
            <a:ext cx="67437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836712"/>
            <a:ext cx="67246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rebut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683895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825" y="3429000"/>
            <a:ext cx="8892175" cy="31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956" y="1600200"/>
            <a:ext cx="62380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58018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525963"/>
          </a:xfrm>
        </p:spPr>
        <p:txBody>
          <a:bodyPr/>
          <a:lstStyle/>
          <a:p>
            <a:r>
              <a:rPr lang="es-ES" b="1" dirty="0" smtClean="0"/>
              <a:t>3)</a:t>
            </a:r>
            <a:r>
              <a:rPr lang="es-ES" b="1" dirty="0" err="1" smtClean="0"/>
              <a:t>Justificació</a:t>
            </a:r>
            <a:r>
              <a:rPr lang="es-ES" b="1" dirty="0" smtClean="0"/>
              <a:t> </a:t>
            </a:r>
            <a:r>
              <a:rPr lang="es-ES" b="1" dirty="0" err="1" smtClean="0"/>
              <a:t>d´aportacions</a:t>
            </a:r>
            <a:r>
              <a:rPr lang="es-ES" b="1" dirty="0" smtClean="0"/>
              <a:t> </a:t>
            </a:r>
            <a:r>
              <a:rPr lang="es-ES" b="1" dirty="0" err="1" smtClean="0"/>
              <a:t>dineraries</a:t>
            </a:r>
            <a:r>
              <a:rPr lang="es-ES" b="1" dirty="0" smtClean="0"/>
              <a:t> o no </a:t>
            </a:r>
            <a:r>
              <a:rPr lang="es-ES" b="1" dirty="0" err="1" smtClean="0"/>
              <a:t>dineraries</a:t>
            </a:r>
            <a:endParaRPr lang="es-ES" b="1" dirty="0"/>
          </a:p>
          <a:p>
            <a:pPr>
              <a:buNone/>
            </a:pPr>
            <a:r>
              <a:rPr lang="es-ES" dirty="0" smtClean="0"/>
              <a:t>-</a:t>
            </a:r>
            <a:r>
              <a:rPr lang="es-ES" dirty="0" err="1" smtClean="0"/>
              <a:t>Aportacions</a:t>
            </a:r>
            <a:r>
              <a:rPr lang="es-ES" dirty="0" smtClean="0"/>
              <a:t> del capital es posara a un </a:t>
            </a:r>
            <a:r>
              <a:rPr lang="es-ES" dirty="0" err="1" smtClean="0"/>
              <a:t>compte</a:t>
            </a:r>
            <a:r>
              <a:rPr lang="es-ES" dirty="0" smtClean="0"/>
              <a:t> </a:t>
            </a:r>
            <a:r>
              <a:rPr lang="es-ES" dirty="0" err="1" smtClean="0"/>
              <a:t>corrent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titularitat</a:t>
            </a:r>
            <a:r>
              <a:rPr lang="es-ES" dirty="0" smtClean="0"/>
              <a:t> de la </a:t>
            </a:r>
            <a:r>
              <a:rPr lang="es-ES" dirty="0" err="1" smtClean="0"/>
              <a:t>societat</a:t>
            </a:r>
            <a:r>
              <a:rPr lang="es-ES" dirty="0" smtClean="0"/>
              <a:t> i es </a:t>
            </a:r>
            <a:r>
              <a:rPr lang="es-ES" dirty="0" err="1" smtClean="0"/>
              <a:t>justificarà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una </a:t>
            </a:r>
            <a:r>
              <a:rPr lang="es-ES" dirty="0" err="1" smtClean="0"/>
              <a:t>certificació</a:t>
            </a:r>
            <a:r>
              <a:rPr lang="es-ES" dirty="0" smtClean="0"/>
              <a:t> </a:t>
            </a:r>
            <a:r>
              <a:rPr lang="es-ES" dirty="0" err="1" smtClean="0"/>
              <a:t>bancària</a:t>
            </a:r>
            <a:r>
              <a:rPr lang="es-ES" dirty="0" smtClean="0"/>
              <a:t>.</a:t>
            </a:r>
          </a:p>
          <a:p>
            <a:pPr>
              <a:buNone/>
            </a:pPr>
            <a:r>
              <a:rPr lang="es-ES" dirty="0" smtClean="0"/>
              <a:t>-</a:t>
            </a:r>
            <a:r>
              <a:rPr lang="es-ES" dirty="0" err="1" smtClean="0"/>
              <a:t>Aportacions</a:t>
            </a:r>
            <a:r>
              <a:rPr lang="es-ES" dirty="0" smtClean="0"/>
              <a:t> no </a:t>
            </a:r>
            <a:r>
              <a:rPr lang="es-ES" dirty="0" err="1" smtClean="0"/>
              <a:t>dineràries</a:t>
            </a:r>
            <a:r>
              <a:rPr lang="es-ES" dirty="0" smtClean="0"/>
              <a:t>: es </a:t>
            </a:r>
            <a:r>
              <a:rPr lang="es-ES" dirty="0" err="1" smtClean="0"/>
              <a:t>farà</a:t>
            </a:r>
            <a:r>
              <a:rPr lang="es-ES" dirty="0" smtClean="0"/>
              <a:t> en la </a:t>
            </a:r>
            <a:r>
              <a:rPr lang="es-ES" dirty="0" err="1" smtClean="0"/>
              <a:t>escriptura</a:t>
            </a:r>
            <a:r>
              <a:rPr lang="es-ES" dirty="0" smtClean="0"/>
              <a:t> de </a:t>
            </a:r>
            <a:r>
              <a:rPr lang="es-ES" dirty="0" err="1" smtClean="0"/>
              <a:t>constitució</a:t>
            </a:r>
            <a:r>
              <a:rPr lang="es-ES" dirty="0" smtClean="0"/>
              <a:t>.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274042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80728"/>
            <a:ext cx="8363272" cy="5544616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 smtClean="0"/>
              <a:t>4)Signatura de </a:t>
            </a:r>
            <a:r>
              <a:rPr lang="es-ES" b="1" dirty="0" err="1" smtClean="0"/>
              <a:t>l´escriptura</a:t>
            </a:r>
            <a:r>
              <a:rPr lang="es-ES" b="1" dirty="0" smtClean="0"/>
              <a:t> pública de </a:t>
            </a:r>
            <a:r>
              <a:rPr lang="es-ES" b="1" dirty="0" err="1" smtClean="0"/>
              <a:t>constitució:</a:t>
            </a:r>
            <a:r>
              <a:rPr lang="es-ES" dirty="0" err="1" smtClean="0"/>
              <a:t>Én</a:t>
            </a:r>
            <a:r>
              <a:rPr lang="es-ES" b="1" dirty="0" smtClean="0"/>
              <a:t> </a:t>
            </a:r>
            <a:r>
              <a:rPr lang="es-ES" dirty="0" err="1" smtClean="0"/>
              <a:t>aquest</a:t>
            </a:r>
            <a:r>
              <a:rPr lang="es-ES" dirty="0" smtClean="0"/>
              <a:t> </a:t>
            </a:r>
            <a:r>
              <a:rPr lang="es-ES" dirty="0" err="1" smtClean="0"/>
              <a:t>acte</a:t>
            </a:r>
            <a:r>
              <a:rPr lang="es-ES" dirty="0" smtClean="0"/>
              <a:t> </a:t>
            </a:r>
            <a:r>
              <a:rPr lang="es-ES" dirty="0" err="1" smtClean="0"/>
              <a:t>s´aproven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estatuts</a:t>
            </a:r>
            <a:r>
              <a:rPr lang="es-ES" dirty="0" smtClean="0"/>
              <a:t> de la </a:t>
            </a:r>
            <a:r>
              <a:rPr lang="es-ES" dirty="0" err="1" smtClean="0"/>
              <a:t>societat</a:t>
            </a:r>
            <a:r>
              <a:rPr lang="es-ES" dirty="0" smtClean="0"/>
              <a:t>(normes de </a:t>
            </a:r>
            <a:r>
              <a:rPr lang="es-ES" dirty="0" err="1" smtClean="0"/>
              <a:t>funcionament</a:t>
            </a:r>
            <a:r>
              <a:rPr lang="es-ES" dirty="0" smtClean="0"/>
              <a:t> de la </a:t>
            </a:r>
            <a:r>
              <a:rPr lang="es-ES" dirty="0" err="1" smtClean="0"/>
              <a:t>societat</a:t>
            </a:r>
            <a:r>
              <a:rPr lang="es-ES" dirty="0" smtClean="0"/>
              <a:t>).</a:t>
            </a:r>
          </a:p>
          <a:p>
            <a:r>
              <a:rPr lang="es-ES" b="1" dirty="0" smtClean="0"/>
              <a:t>5)</a:t>
            </a:r>
            <a:r>
              <a:rPr lang="es-ES" b="1" dirty="0" err="1" smtClean="0"/>
              <a:t>sol·licitud</a:t>
            </a:r>
            <a:r>
              <a:rPr lang="es-ES" b="1" dirty="0" smtClean="0"/>
              <a:t> del </a:t>
            </a:r>
            <a:r>
              <a:rPr lang="es-ES" b="1" dirty="0" err="1" smtClean="0"/>
              <a:t>nùmero</a:t>
            </a:r>
            <a:r>
              <a:rPr lang="es-ES" b="1" dirty="0" smtClean="0"/>
              <a:t> </a:t>
            </a:r>
            <a:r>
              <a:rPr lang="es-ES" b="1" dirty="0" err="1" smtClean="0"/>
              <a:t>d´identificació</a:t>
            </a:r>
            <a:r>
              <a:rPr lang="es-ES" b="1" dirty="0" smtClean="0"/>
              <a:t> fiscal (NIF):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aquest</a:t>
            </a:r>
            <a:r>
              <a:rPr lang="es-ES" dirty="0" smtClean="0"/>
              <a:t> </a:t>
            </a:r>
            <a:r>
              <a:rPr lang="es-ES" dirty="0" err="1" smtClean="0"/>
              <a:t>nùmero</a:t>
            </a:r>
            <a:r>
              <a:rPr lang="es-ES" dirty="0" smtClean="0"/>
              <a:t> la </a:t>
            </a:r>
            <a:r>
              <a:rPr lang="es-ES" dirty="0" err="1" smtClean="0"/>
              <a:t>societat</a:t>
            </a:r>
            <a:r>
              <a:rPr lang="es-ES" dirty="0" smtClean="0"/>
              <a:t> queda identificada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efectes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impostos.Aquest</a:t>
            </a:r>
            <a:r>
              <a:rPr lang="es-ES" dirty="0" smtClean="0"/>
              <a:t> </a:t>
            </a:r>
            <a:r>
              <a:rPr lang="es-ES" dirty="0" err="1" smtClean="0"/>
              <a:t>tramit</a:t>
            </a:r>
            <a:r>
              <a:rPr lang="es-ES" dirty="0" smtClean="0"/>
              <a:t> es fa a </a:t>
            </a:r>
            <a:r>
              <a:rPr lang="es-ES" dirty="0" err="1" smtClean="0"/>
              <a:t>Hisenda</a:t>
            </a:r>
            <a:r>
              <a:rPr lang="es-ES" dirty="0" smtClean="0"/>
              <a:t> i </a:t>
            </a:r>
            <a:r>
              <a:rPr lang="es-ES" dirty="0" err="1" smtClean="0"/>
              <a:t>s´han</a:t>
            </a:r>
            <a:r>
              <a:rPr lang="es-ES" dirty="0" smtClean="0"/>
              <a:t> de presentar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documents</a:t>
            </a:r>
            <a:r>
              <a:rPr lang="es-ES" dirty="0" smtClean="0"/>
              <a:t> </a:t>
            </a:r>
            <a:r>
              <a:rPr lang="es-ES" dirty="0" err="1" smtClean="0"/>
              <a:t>següents</a:t>
            </a:r>
            <a:r>
              <a:rPr lang="es-ES" dirty="0" smtClean="0"/>
              <a:t>:</a:t>
            </a:r>
          </a:p>
          <a:p>
            <a:pPr>
              <a:buNone/>
            </a:pPr>
            <a:r>
              <a:rPr lang="es-ES" dirty="0"/>
              <a:t> </a:t>
            </a:r>
            <a:r>
              <a:rPr lang="es-ES" dirty="0" smtClean="0"/>
              <a:t>   -</a:t>
            </a:r>
            <a:r>
              <a:rPr lang="es-ES" dirty="0" err="1" smtClean="0"/>
              <a:t>model</a:t>
            </a:r>
            <a:r>
              <a:rPr lang="es-ES" dirty="0" smtClean="0"/>
              <a:t> 036 </a:t>
            </a:r>
            <a:r>
              <a:rPr lang="es-ES" dirty="0" err="1" smtClean="0"/>
              <a:t>omplit</a:t>
            </a:r>
            <a:r>
              <a:rPr lang="es-ES" dirty="0" smtClean="0"/>
              <a:t>.</a:t>
            </a:r>
          </a:p>
          <a:p>
            <a:pPr>
              <a:buNone/>
            </a:pPr>
            <a:r>
              <a:rPr lang="es-ES" dirty="0"/>
              <a:t> </a:t>
            </a:r>
            <a:r>
              <a:rPr lang="es-ES" dirty="0" smtClean="0"/>
              <a:t>   -fotocopia de </a:t>
            </a:r>
            <a:r>
              <a:rPr lang="es-ES" dirty="0" err="1" smtClean="0"/>
              <a:t>l´escriptura</a:t>
            </a:r>
            <a:r>
              <a:rPr lang="es-ES" dirty="0" smtClean="0"/>
              <a:t> de </a:t>
            </a:r>
            <a:r>
              <a:rPr lang="es-ES" dirty="0" err="1" smtClean="0"/>
              <a:t>constitució</a:t>
            </a:r>
            <a:endParaRPr lang="es-ES" dirty="0" smtClean="0"/>
          </a:p>
          <a:p>
            <a:pPr>
              <a:buNone/>
            </a:pPr>
            <a:r>
              <a:rPr lang="es-ES" dirty="0"/>
              <a:t> </a:t>
            </a:r>
            <a:r>
              <a:rPr lang="es-ES" dirty="0" smtClean="0"/>
              <a:t>   -fotocopia del DNI del </a:t>
            </a:r>
            <a:r>
              <a:rPr lang="es-ES" dirty="0" err="1" smtClean="0"/>
              <a:t>signant</a:t>
            </a:r>
            <a:endParaRPr lang="es-ES" dirty="0" smtClean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15200" cy="490066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25963"/>
          </a:xfrm>
        </p:spPr>
        <p:txBody>
          <a:bodyPr/>
          <a:lstStyle/>
          <a:p>
            <a:r>
              <a:rPr lang="es-ES" b="1" dirty="0"/>
              <a:t>6</a:t>
            </a:r>
            <a:r>
              <a:rPr lang="es-ES" b="1" dirty="0" smtClean="0"/>
              <a:t>) </a:t>
            </a:r>
            <a:r>
              <a:rPr lang="es-ES" b="1" dirty="0" err="1" smtClean="0"/>
              <a:t>Liquidació</a:t>
            </a:r>
            <a:r>
              <a:rPr lang="es-ES" b="1" dirty="0" smtClean="0"/>
              <a:t> del ITP AJD</a:t>
            </a:r>
            <a:r>
              <a:rPr lang="es-ES" dirty="0" smtClean="0"/>
              <a:t>. A la </a:t>
            </a:r>
            <a:r>
              <a:rPr lang="es-ES" dirty="0" err="1" smtClean="0"/>
              <a:t>delegació</a:t>
            </a:r>
            <a:r>
              <a:rPr lang="es-ES" dirty="0" smtClean="0"/>
              <a:t> territorial de la </a:t>
            </a:r>
            <a:r>
              <a:rPr lang="es-ES" dirty="0" err="1" smtClean="0"/>
              <a:t>comunitat</a:t>
            </a:r>
            <a:r>
              <a:rPr lang="es-ES" dirty="0" smtClean="0"/>
              <a:t> es </a:t>
            </a:r>
            <a:r>
              <a:rPr lang="es-ES" dirty="0" err="1" smtClean="0"/>
              <a:t>presentarà</a:t>
            </a:r>
            <a:r>
              <a:rPr lang="es-ES" dirty="0" smtClean="0"/>
              <a:t> el </a:t>
            </a:r>
            <a:r>
              <a:rPr lang="es-ES" dirty="0" err="1" smtClean="0"/>
              <a:t>model</a:t>
            </a:r>
            <a:r>
              <a:rPr lang="es-ES" dirty="0" smtClean="0"/>
              <a:t> 600 i es </a:t>
            </a:r>
            <a:r>
              <a:rPr lang="es-ES" dirty="0" err="1" smtClean="0"/>
              <a:t>pagarà</a:t>
            </a:r>
            <a:r>
              <a:rPr lang="es-ES" dirty="0" smtClean="0"/>
              <a:t> el 1% del </a:t>
            </a:r>
            <a:r>
              <a:rPr lang="es-ES" dirty="0" err="1" smtClean="0"/>
              <a:t>capitat</a:t>
            </a:r>
            <a:r>
              <a:rPr lang="es-ES" dirty="0" smtClean="0"/>
              <a:t> </a:t>
            </a:r>
            <a:r>
              <a:rPr lang="es-ES" dirty="0" err="1" smtClean="0"/>
              <a:t>aportat</a:t>
            </a:r>
            <a:r>
              <a:rPr lang="es-ES" dirty="0" smtClean="0"/>
              <a:t>  </a:t>
            </a: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u="sng" dirty="0" smtClean="0"/>
              <a:t>2)</a:t>
            </a:r>
            <a:r>
              <a:rPr lang="es-ES" b="1" u="sng" dirty="0" err="1" smtClean="0"/>
              <a:t>Tràmits</a:t>
            </a:r>
            <a:r>
              <a:rPr lang="es-ES" b="1" u="sng" dirty="0" smtClean="0"/>
              <a:t> en posada en </a:t>
            </a:r>
            <a:r>
              <a:rPr lang="es-ES" b="1" u="sng" dirty="0" err="1" smtClean="0"/>
              <a:t>funcionament</a:t>
            </a:r>
            <a:r>
              <a:rPr lang="es-ES" b="1" u="sng" dirty="0" smtClean="0"/>
              <a:t> </a:t>
            </a:r>
            <a:endParaRPr lang="es-ES" b="1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s-ES" b="1" dirty="0" smtClean="0"/>
              <a:t>2.1)Alta en el </a:t>
            </a:r>
            <a:r>
              <a:rPr lang="es-ES" b="1" dirty="0" err="1" smtClean="0"/>
              <a:t>cens</a:t>
            </a:r>
            <a:r>
              <a:rPr lang="es-ES" b="1" dirty="0" smtClean="0"/>
              <a:t> </a:t>
            </a:r>
            <a:r>
              <a:rPr lang="es-ES" b="1" dirty="0" err="1" smtClean="0"/>
              <a:t>d´empresaris</a:t>
            </a:r>
            <a:r>
              <a:rPr lang="es-ES" b="1" dirty="0" smtClean="0"/>
              <a:t> ,</a:t>
            </a:r>
            <a:r>
              <a:rPr lang="es-ES" b="1" dirty="0" err="1" smtClean="0"/>
              <a:t>profesionals</a:t>
            </a:r>
            <a:r>
              <a:rPr lang="es-ES" b="1" dirty="0" smtClean="0"/>
              <a:t> i </a:t>
            </a:r>
            <a:r>
              <a:rPr lang="es-ES" b="1" dirty="0" err="1" smtClean="0"/>
              <a:t>retenidors: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aquest</a:t>
            </a:r>
            <a:r>
              <a:rPr lang="es-ES" dirty="0" smtClean="0"/>
              <a:t> </a:t>
            </a:r>
            <a:r>
              <a:rPr lang="es-ES" dirty="0" err="1" smtClean="0"/>
              <a:t>document</a:t>
            </a:r>
            <a:r>
              <a:rPr lang="es-ES" dirty="0" smtClean="0"/>
              <a:t> es comunica el </a:t>
            </a:r>
            <a:r>
              <a:rPr lang="es-ES" dirty="0" err="1" smtClean="0"/>
              <a:t>començament</a:t>
            </a:r>
            <a:r>
              <a:rPr lang="es-ES" dirty="0" smtClean="0"/>
              <a:t> i el </a:t>
            </a:r>
            <a:r>
              <a:rPr lang="es-ES" dirty="0" err="1" smtClean="0"/>
              <a:t>tipus</a:t>
            </a:r>
            <a:r>
              <a:rPr lang="es-ES" dirty="0" smtClean="0"/>
              <a:t> </a:t>
            </a:r>
            <a:r>
              <a:rPr lang="es-ES" dirty="0" err="1" smtClean="0"/>
              <a:t>d´activitat</a:t>
            </a:r>
            <a:r>
              <a:rPr lang="es-ES" dirty="0" smtClean="0"/>
              <a:t> </a:t>
            </a:r>
            <a:r>
              <a:rPr lang="es-ES" dirty="0" err="1" smtClean="0"/>
              <a:t>del´empresa,les</a:t>
            </a:r>
            <a:r>
              <a:rPr lang="es-ES" dirty="0" smtClean="0"/>
              <a:t> </a:t>
            </a:r>
            <a:r>
              <a:rPr lang="es-ES" dirty="0" err="1" smtClean="0"/>
              <a:t>característiques</a:t>
            </a:r>
            <a:r>
              <a:rPr lang="es-ES" dirty="0" smtClean="0"/>
              <a:t> </a:t>
            </a:r>
            <a:r>
              <a:rPr lang="es-ES" dirty="0" err="1" smtClean="0"/>
              <a:t>del´activitat</a:t>
            </a:r>
            <a:r>
              <a:rPr lang="es-ES" dirty="0" smtClean="0"/>
              <a:t>, del local i dela </a:t>
            </a:r>
            <a:r>
              <a:rPr lang="es-ES" dirty="0" err="1" smtClean="0"/>
              <a:t>modalitat</a:t>
            </a:r>
            <a:r>
              <a:rPr lang="es-ES" dirty="0" smtClean="0"/>
              <a:t> </a:t>
            </a:r>
            <a:r>
              <a:rPr lang="es-ES" dirty="0" err="1" smtClean="0"/>
              <a:t>tributària</a:t>
            </a:r>
            <a:r>
              <a:rPr lang="es-ES" dirty="0" smtClean="0"/>
              <a:t> </a:t>
            </a:r>
            <a:r>
              <a:rPr lang="es-ES" dirty="0" err="1" smtClean="0"/>
              <a:t>escollida</a:t>
            </a:r>
            <a:r>
              <a:rPr lang="es-ES" dirty="0" smtClean="0"/>
              <a:t> i es fa </a:t>
            </a:r>
            <a:r>
              <a:rPr lang="es-ES" dirty="0" err="1" smtClean="0"/>
              <a:t>amb</a:t>
            </a:r>
            <a:r>
              <a:rPr lang="es-ES" dirty="0" smtClean="0"/>
              <a:t> el </a:t>
            </a:r>
            <a:r>
              <a:rPr lang="es-ES" dirty="0" err="1" smtClean="0"/>
              <a:t>model</a:t>
            </a:r>
            <a:r>
              <a:rPr lang="es-ES" dirty="0" smtClean="0"/>
              <a:t> 036-037.</a:t>
            </a:r>
          </a:p>
          <a:p>
            <a:r>
              <a:rPr lang="es-ES" b="1" dirty="0" smtClean="0"/>
              <a:t>2.2)Alta en el </a:t>
            </a:r>
            <a:r>
              <a:rPr lang="es-ES" b="1" dirty="0" err="1" smtClean="0"/>
              <a:t>IAE:</a:t>
            </a:r>
            <a:r>
              <a:rPr lang="es-ES" dirty="0" err="1" smtClean="0"/>
              <a:t>Abans</a:t>
            </a:r>
            <a:r>
              <a:rPr lang="es-ES" dirty="0" smtClean="0"/>
              <a:t> </a:t>
            </a:r>
            <a:r>
              <a:rPr lang="es-ES" dirty="0" err="1" smtClean="0"/>
              <a:t>d´iniciar</a:t>
            </a:r>
            <a:r>
              <a:rPr lang="es-ES" dirty="0" smtClean="0"/>
              <a:t> el </a:t>
            </a:r>
            <a:r>
              <a:rPr lang="es-ES" dirty="0" err="1" smtClean="0"/>
              <a:t>negoci</a:t>
            </a:r>
            <a:r>
              <a:rPr lang="es-ES" dirty="0" smtClean="0"/>
              <a:t> ,10 </a:t>
            </a:r>
            <a:r>
              <a:rPr lang="es-ES" dirty="0" err="1" smtClean="0"/>
              <a:t>dies</a:t>
            </a:r>
            <a:r>
              <a:rPr lang="es-ES" dirty="0" smtClean="0"/>
              <a:t> </a:t>
            </a:r>
            <a:r>
              <a:rPr lang="es-ES" dirty="0" err="1" smtClean="0"/>
              <a:t>abans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a </a:t>
            </a:r>
            <a:r>
              <a:rPr lang="es-ES" dirty="0" err="1" smtClean="0"/>
              <a:t>mínim</a:t>
            </a:r>
            <a:r>
              <a:rPr lang="es-ES" dirty="0" smtClean="0"/>
              <a:t> </a:t>
            </a:r>
            <a:r>
              <a:rPr lang="es-ES" dirty="0" err="1" smtClean="0"/>
              <a:t>s´ha</a:t>
            </a:r>
            <a:r>
              <a:rPr lang="es-ES" dirty="0" smtClean="0"/>
              <a:t> de donar </a:t>
            </a:r>
            <a:r>
              <a:rPr lang="es-ES" dirty="0" err="1" smtClean="0"/>
              <a:t>d´alta</a:t>
            </a:r>
            <a:r>
              <a:rPr lang="es-ES" dirty="0" smtClean="0"/>
              <a:t> del </a:t>
            </a:r>
            <a:r>
              <a:rPr lang="es-ES" dirty="0" err="1" smtClean="0"/>
              <a:t>epigraf</a:t>
            </a:r>
            <a:r>
              <a:rPr lang="es-ES" dirty="0" smtClean="0"/>
              <a:t> de </a:t>
            </a:r>
            <a:r>
              <a:rPr lang="es-ES" dirty="0" err="1" smtClean="0"/>
              <a:t>l´IAE</a:t>
            </a:r>
            <a:r>
              <a:rPr lang="es-ES" dirty="0" smtClean="0"/>
              <a:t> ( EL TRÀMIT ES DE L´AYTO)</a:t>
            </a:r>
            <a:endParaRPr lang="es-E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418058"/>
          </a:xfrm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/>
          <a:lstStyle/>
          <a:p>
            <a:r>
              <a:rPr lang="es-ES" b="1" dirty="0" smtClean="0"/>
              <a:t>2.3 Diligencia i </a:t>
            </a:r>
            <a:r>
              <a:rPr lang="es-ES" b="1" dirty="0" err="1" smtClean="0"/>
              <a:t>legalització</a:t>
            </a:r>
            <a:r>
              <a:rPr lang="es-ES" b="1" dirty="0" smtClean="0"/>
              <a:t> de  </a:t>
            </a:r>
            <a:r>
              <a:rPr lang="es-ES" b="1" dirty="0" err="1" smtClean="0"/>
              <a:t>llibres</a:t>
            </a:r>
            <a:r>
              <a:rPr lang="es-ES" b="1" dirty="0" smtClean="0"/>
              <a:t>(</a:t>
            </a:r>
            <a:r>
              <a:rPr lang="es-ES" b="1" dirty="0" err="1" smtClean="0"/>
              <a:t>fet</a:t>
            </a:r>
            <a:r>
              <a:rPr lang="es-ES" b="1" dirty="0" smtClean="0"/>
              <a:t> de posar el </a:t>
            </a:r>
            <a:r>
              <a:rPr lang="es-ES" b="1" dirty="0" err="1" smtClean="0"/>
              <a:t>segell</a:t>
            </a:r>
            <a:r>
              <a:rPr lang="es-ES" b="1" dirty="0" smtClean="0"/>
              <a:t> a l ´</a:t>
            </a:r>
            <a:r>
              <a:rPr lang="es-ES" b="1" dirty="0" err="1" smtClean="0"/>
              <a:t>aeat</a:t>
            </a:r>
            <a:r>
              <a:rPr lang="es-ES" b="1" dirty="0" smtClean="0"/>
              <a:t>):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empresaris</a:t>
            </a:r>
            <a:r>
              <a:rPr lang="es-ES" dirty="0" smtClean="0"/>
              <a:t> han de portar una </a:t>
            </a:r>
            <a:r>
              <a:rPr lang="es-ES" dirty="0" err="1" smtClean="0"/>
              <a:t>comptabilitat</a:t>
            </a:r>
            <a:r>
              <a:rPr lang="es-ES" dirty="0" smtClean="0"/>
              <a:t> ordenada i </a:t>
            </a:r>
            <a:r>
              <a:rPr lang="es-ES" dirty="0" err="1" smtClean="0"/>
              <a:t>adecuada,aixi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tambe un </a:t>
            </a:r>
            <a:r>
              <a:rPr lang="es-ES" dirty="0" err="1" smtClean="0"/>
              <a:t>llibre</a:t>
            </a:r>
            <a:r>
              <a:rPr lang="es-ES" dirty="0" smtClean="0"/>
              <a:t> </a:t>
            </a:r>
            <a:r>
              <a:rPr lang="es-ES" dirty="0" err="1" smtClean="0"/>
              <a:t>diari</a:t>
            </a:r>
            <a:r>
              <a:rPr lang="es-ES" dirty="0" smtClean="0"/>
              <a:t>, </a:t>
            </a:r>
            <a:r>
              <a:rPr lang="es-ES" dirty="0" err="1" smtClean="0"/>
              <a:t>llibre</a:t>
            </a:r>
            <a:r>
              <a:rPr lang="es-ES" dirty="0" smtClean="0"/>
              <a:t> </a:t>
            </a:r>
            <a:r>
              <a:rPr lang="es-ES" dirty="0" err="1" smtClean="0"/>
              <a:t>d´inventaris</a:t>
            </a:r>
            <a:r>
              <a:rPr lang="es-ES" dirty="0" smtClean="0"/>
              <a:t>, </a:t>
            </a:r>
            <a:r>
              <a:rPr lang="es-ES" dirty="0" err="1" smtClean="0"/>
              <a:t>comptes</a:t>
            </a:r>
            <a:r>
              <a:rPr lang="es-ES" dirty="0" smtClean="0"/>
              <a:t> </a:t>
            </a:r>
            <a:r>
              <a:rPr lang="es-ES" dirty="0" err="1" smtClean="0"/>
              <a:t>anuals</a:t>
            </a:r>
            <a:r>
              <a:rPr lang="es-ES" dirty="0" smtClean="0"/>
              <a:t>( </a:t>
            </a:r>
            <a:r>
              <a:rPr lang="es-ES" dirty="0" err="1" smtClean="0"/>
              <a:t>balanç</a:t>
            </a:r>
            <a:r>
              <a:rPr lang="es-ES" dirty="0" smtClean="0"/>
              <a:t> , </a:t>
            </a:r>
            <a:r>
              <a:rPr lang="es-ES" dirty="0" err="1" smtClean="0"/>
              <a:t>perdues</a:t>
            </a:r>
            <a:r>
              <a:rPr lang="es-ES" dirty="0" smtClean="0"/>
              <a:t> i </a:t>
            </a:r>
            <a:r>
              <a:rPr lang="es-ES" dirty="0" err="1" smtClean="0"/>
              <a:t>guanys</a:t>
            </a:r>
            <a:r>
              <a:rPr lang="es-ES" dirty="0"/>
              <a:t> </a:t>
            </a:r>
            <a:r>
              <a:rPr lang="es-ES" dirty="0" err="1" smtClean="0"/>
              <a:t>etc</a:t>
            </a:r>
            <a:r>
              <a:rPr lang="es-ES" dirty="0" smtClean="0"/>
              <a:t>) </a:t>
            </a:r>
            <a:r>
              <a:rPr lang="es-ES" dirty="0" err="1" smtClean="0"/>
              <a:t>llibres</a:t>
            </a:r>
            <a:r>
              <a:rPr lang="es-ES" dirty="0" smtClean="0"/>
              <a:t> </a:t>
            </a:r>
            <a:r>
              <a:rPr lang="es-ES" dirty="0" err="1" smtClean="0"/>
              <a:t>auxiliars</a:t>
            </a:r>
            <a:r>
              <a:rPr lang="es-ES" dirty="0" smtClean="0"/>
              <a:t>( </a:t>
            </a:r>
            <a:r>
              <a:rPr lang="es-ES" dirty="0" err="1" smtClean="0"/>
              <a:t>llibre</a:t>
            </a:r>
            <a:r>
              <a:rPr lang="es-ES" dirty="0" smtClean="0"/>
              <a:t> </a:t>
            </a:r>
            <a:r>
              <a:rPr lang="es-ES" dirty="0" err="1" smtClean="0"/>
              <a:t>d´ingresos</a:t>
            </a:r>
            <a:r>
              <a:rPr lang="es-ES" dirty="0" smtClean="0"/>
              <a:t>, </a:t>
            </a:r>
            <a:r>
              <a:rPr lang="es-ES" dirty="0" err="1" smtClean="0"/>
              <a:t>despesses</a:t>
            </a:r>
            <a:r>
              <a:rPr lang="es-ES" dirty="0" smtClean="0"/>
              <a:t>, de </a:t>
            </a:r>
            <a:r>
              <a:rPr lang="es-ES" dirty="0" err="1" smtClean="0"/>
              <a:t>bens</a:t>
            </a:r>
            <a:r>
              <a:rPr lang="es-ES" dirty="0" smtClean="0"/>
              <a:t> </a:t>
            </a:r>
            <a:r>
              <a:rPr lang="es-ES" dirty="0" err="1" smtClean="0"/>
              <a:t>d´inversions</a:t>
            </a:r>
            <a:r>
              <a:rPr lang="es-ES" dirty="0" smtClean="0"/>
              <a:t>) </a:t>
            </a:r>
            <a:r>
              <a:rPr lang="es-ES" b="1" dirty="0" smtClean="0"/>
              <a:t> </a:t>
            </a:r>
            <a:endParaRPr lang="es-E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1084</Words>
  <Application>Microsoft Office PowerPoint</Application>
  <PresentationFormat>Presentación en pantalla (4:3)</PresentationFormat>
  <Paragraphs>78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Tema de Office</vt:lpstr>
      <vt:lpstr>Tema 8 Tramits i documents de l´empresa </vt:lpstr>
      <vt:lpstr>1)Tràmits de constitució</vt:lpstr>
      <vt:lpstr>Societats mercantils </vt:lpstr>
      <vt:lpstr>Diapositiva 4</vt:lpstr>
      <vt:lpstr>Diapositiva 5</vt:lpstr>
      <vt:lpstr>Diapositiva 6</vt:lpstr>
      <vt:lpstr>Diapositiva 7</vt:lpstr>
      <vt:lpstr>2)Tràmits en posada en funcionament </vt:lpstr>
      <vt:lpstr>Diapositiva 9</vt:lpstr>
      <vt:lpstr>Diapositiva 10</vt:lpstr>
      <vt:lpstr>Diapositiva 11</vt:lpstr>
      <vt:lpstr>Diapositiva 12</vt:lpstr>
      <vt:lpstr>Diapositiva 13</vt:lpstr>
      <vt:lpstr>Diapositiva 14</vt:lpstr>
      <vt:lpstr>4)La finestreta ùnica empresarial(FUE) </vt:lpstr>
      <vt:lpstr>5) El procès telemàtic per a la creació d´una empresa </vt:lpstr>
      <vt:lpstr>6)Els documents </vt:lpstr>
      <vt:lpstr>6.1)Els processos administratius de l´empressa </vt:lpstr>
      <vt:lpstr>6.2 Documents de la compravenda</vt:lpstr>
      <vt:lpstr>La comanda </vt:lpstr>
      <vt:lpstr>Diapositiva 21</vt:lpstr>
      <vt:lpstr>Albarà </vt:lpstr>
      <vt:lpstr>Diapositiva 23</vt:lpstr>
      <vt:lpstr>La factura </vt:lpstr>
      <vt:lpstr>FACTURA COMPLETA </vt:lpstr>
      <vt:lpstr>FACTURA SIMPLIFICADA </vt:lpstr>
      <vt:lpstr>Factura electrònica( s´ha de dispondre d´un certificat electrònic per omplir i signar  i el comprador també el qual ha de signar</vt:lpstr>
      <vt:lpstr>6.3Documents relacionats amb el cobrament i el pagament </vt:lpstr>
      <vt:lpstr>La lletra de canvi </vt:lpstr>
      <vt:lpstr>Diapositiva 30</vt:lpstr>
      <vt:lpstr>El xec </vt:lpstr>
      <vt:lpstr>Diapositiva 32</vt:lpstr>
      <vt:lpstr>Diapositiva 33</vt:lpstr>
      <vt:lpstr>Diapositiva 34</vt:lpstr>
      <vt:lpstr>El rebut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Marcos</dc:creator>
  <cp:lastModifiedBy>Marcos</cp:lastModifiedBy>
  <cp:revision>47</cp:revision>
  <dcterms:created xsi:type="dcterms:W3CDTF">2021-04-17T08:40:41Z</dcterms:created>
  <dcterms:modified xsi:type="dcterms:W3CDTF">2021-04-17T16:25:27Z</dcterms:modified>
</cp:coreProperties>
</file>